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"/>
  </p:notesMasterIdLst>
  <p:handoutMasterIdLst>
    <p:handoutMasterId r:id="rId4"/>
  </p:handoutMasterIdLst>
  <p:sldIdLst>
    <p:sldId id="302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3" autoAdjust="0"/>
    <p:restoredTop sz="94660"/>
  </p:normalViewPr>
  <p:slideViewPr>
    <p:cSldViewPr snapToGrid="0">
      <p:cViewPr>
        <p:scale>
          <a:sx n="110" d="100"/>
          <a:sy n="110" d="100"/>
        </p:scale>
        <p:origin x="836" y="-3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notesViewPr>
    <p:cSldViewPr snapToGrid="0">
      <p:cViewPr varScale="1">
        <p:scale>
          <a:sx n="54" d="100"/>
          <a:sy n="54" d="100"/>
        </p:scale>
        <p:origin x="196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3E17-9E06-46BC-8180-9412B420F670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4EACA-38FD-4279-ABFE-B276D2ADA4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E00-FCD2-4039-A67B-A6AC0185B54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4E96-B1D0-40F9-B430-205BFCCBD9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4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0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34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49206" y="1738814"/>
            <a:ext cx="2425348" cy="6213112"/>
          </a:xfrm>
          <a:custGeom>
            <a:avLst/>
            <a:gdLst>
              <a:gd name="connsiteX0" fmla="*/ 1103914 w 4311730"/>
              <a:gd name="connsiteY0" fmla="*/ 3347949 h 4301385"/>
              <a:gd name="connsiteX1" fmla="*/ 1158579 w 4311730"/>
              <a:gd name="connsiteY1" fmla="*/ 3360416 h 4301385"/>
              <a:gd name="connsiteX2" fmla="*/ 2647422 w 4311730"/>
              <a:gd name="connsiteY2" fmla="*/ 4031432 h 4301385"/>
              <a:gd name="connsiteX3" fmla="*/ 2718131 w 4311730"/>
              <a:gd name="connsiteY3" fmla="*/ 4218172 h 4301385"/>
              <a:gd name="connsiteX4" fmla="*/ 2531391 w 4311730"/>
              <a:gd name="connsiteY4" fmla="*/ 4288881 h 4301385"/>
              <a:gd name="connsiteX5" fmla="*/ 1042548 w 4311730"/>
              <a:gd name="connsiteY5" fmla="*/ 3617864 h 4301385"/>
              <a:gd name="connsiteX6" fmla="*/ 971839 w 4311730"/>
              <a:gd name="connsiteY6" fmla="*/ 3431125 h 4301385"/>
              <a:gd name="connsiteX7" fmla="*/ 1103914 w 4311730"/>
              <a:gd name="connsiteY7" fmla="*/ 3347949 h 4301385"/>
              <a:gd name="connsiteX8" fmla="*/ 851821 w 4311730"/>
              <a:gd name="connsiteY8" fmla="*/ 2848575 h 4301385"/>
              <a:gd name="connsiteX9" fmla="*/ 900509 w 4311730"/>
              <a:gd name="connsiteY9" fmla="*/ 2859678 h 4301385"/>
              <a:gd name="connsiteX10" fmla="*/ 3275747 w 4311730"/>
              <a:gd name="connsiteY10" fmla="*/ 3930189 h 4301385"/>
              <a:gd name="connsiteX11" fmla="*/ 3338725 w 4311730"/>
              <a:gd name="connsiteY11" fmla="*/ 4096514 h 4301385"/>
              <a:gd name="connsiteX12" fmla="*/ 3172401 w 4311730"/>
              <a:gd name="connsiteY12" fmla="*/ 4159492 h 4301385"/>
              <a:gd name="connsiteX13" fmla="*/ 797163 w 4311730"/>
              <a:gd name="connsiteY13" fmla="*/ 3088981 h 4301385"/>
              <a:gd name="connsiteX14" fmla="*/ 734185 w 4311730"/>
              <a:gd name="connsiteY14" fmla="*/ 2922657 h 4301385"/>
              <a:gd name="connsiteX15" fmla="*/ 851821 w 4311730"/>
              <a:gd name="connsiteY15" fmla="*/ 2848575 h 4301385"/>
              <a:gd name="connsiteX16" fmla="*/ 339746 w 4311730"/>
              <a:gd name="connsiteY16" fmla="*/ 2354122 h 4301385"/>
              <a:gd name="connsiteX17" fmla="*/ 339746 w 4311730"/>
              <a:gd name="connsiteY17" fmla="*/ 2354123 h 4301385"/>
              <a:gd name="connsiteX18" fmla="*/ 339746 w 4311730"/>
              <a:gd name="connsiteY18" fmla="*/ 2354123 h 4301385"/>
              <a:gd name="connsiteX19" fmla="*/ 458269 w 4311730"/>
              <a:gd name="connsiteY19" fmla="*/ 2279482 h 4301385"/>
              <a:gd name="connsiteX20" fmla="*/ 507324 w 4311730"/>
              <a:gd name="connsiteY20" fmla="*/ 2290670 h 4301385"/>
              <a:gd name="connsiteX21" fmla="*/ 3635217 w 4311730"/>
              <a:gd name="connsiteY21" fmla="*/ 3700399 h 4301385"/>
              <a:gd name="connsiteX22" fmla="*/ 3698670 w 4311730"/>
              <a:gd name="connsiteY22" fmla="*/ 3867978 h 4301385"/>
              <a:gd name="connsiteX23" fmla="*/ 3698669 w 4311730"/>
              <a:gd name="connsiteY23" fmla="*/ 3867977 h 4301385"/>
              <a:gd name="connsiteX24" fmla="*/ 3531091 w 4311730"/>
              <a:gd name="connsiteY24" fmla="*/ 3931431 h 4301385"/>
              <a:gd name="connsiteX25" fmla="*/ 403200 w 4311730"/>
              <a:gd name="connsiteY25" fmla="*/ 2521700 h 4301385"/>
              <a:gd name="connsiteX26" fmla="*/ 328559 w 4311730"/>
              <a:gd name="connsiteY26" fmla="*/ 2403177 h 4301385"/>
              <a:gd name="connsiteX27" fmla="*/ 339746 w 4311730"/>
              <a:gd name="connsiteY27" fmla="*/ 2354123 h 4301385"/>
              <a:gd name="connsiteX28" fmla="*/ 369089 w 4311730"/>
              <a:gd name="connsiteY28" fmla="*/ 2313250 h 4301385"/>
              <a:gd name="connsiteX29" fmla="*/ 458269 w 4311730"/>
              <a:gd name="connsiteY29" fmla="*/ 2279482 h 4301385"/>
              <a:gd name="connsiteX30" fmla="*/ 647889 w 4311730"/>
              <a:gd name="connsiteY30" fmla="*/ 2107223 h 4301385"/>
              <a:gd name="connsiteX31" fmla="*/ 647889 w 4311730"/>
              <a:gd name="connsiteY31" fmla="*/ 2107224 h 4301385"/>
              <a:gd name="connsiteX32" fmla="*/ 647889 w 4311730"/>
              <a:gd name="connsiteY32" fmla="*/ 2107224 h 4301385"/>
              <a:gd name="connsiteX33" fmla="*/ 766412 w 4311730"/>
              <a:gd name="connsiteY33" fmla="*/ 2032583 h 4301385"/>
              <a:gd name="connsiteX34" fmla="*/ 815467 w 4311730"/>
              <a:gd name="connsiteY34" fmla="*/ 2043771 h 4301385"/>
              <a:gd name="connsiteX35" fmla="*/ 3943360 w 4311730"/>
              <a:gd name="connsiteY35" fmla="*/ 3453500 h 4301385"/>
              <a:gd name="connsiteX36" fmla="*/ 4006813 w 4311730"/>
              <a:gd name="connsiteY36" fmla="*/ 3621079 h 4301385"/>
              <a:gd name="connsiteX37" fmla="*/ 4006812 w 4311730"/>
              <a:gd name="connsiteY37" fmla="*/ 3621078 h 4301385"/>
              <a:gd name="connsiteX38" fmla="*/ 3839234 w 4311730"/>
              <a:gd name="connsiteY38" fmla="*/ 3684532 h 4301385"/>
              <a:gd name="connsiteX39" fmla="*/ 711343 w 4311730"/>
              <a:gd name="connsiteY39" fmla="*/ 2274801 h 4301385"/>
              <a:gd name="connsiteX40" fmla="*/ 636702 w 4311730"/>
              <a:gd name="connsiteY40" fmla="*/ 2156278 h 4301385"/>
              <a:gd name="connsiteX41" fmla="*/ 647889 w 4311730"/>
              <a:gd name="connsiteY41" fmla="*/ 2107224 h 4301385"/>
              <a:gd name="connsiteX42" fmla="*/ 647889 w 4311730"/>
              <a:gd name="connsiteY42" fmla="*/ 2107224 h 4301385"/>
              <a:gd name="connsiteX43" fmla="*/ 677232 w 4311730"/>
              <a:gd name="connsiteY43" fmla="*/ 2066351 h 4301385"/>
              <a:gd name="connsiteX44" fmla="*/ 766412 w 4311730"/>
              <a:gd name="connsiteY44" fmla="*/ 2032583 h 4301385"/>
              <a:gd name="connsiteX45" fmla="*/ 11648 w 4311730"/>
              <a:gd name="connsiteY45" fmla="*/ 1431683 h 4301385"/>
              <a:gd name="connsiteX46" fmla="*/ 11648 w 4311730"/>
              <a:gd name="connsiteY46" fmla="*/ 1431684 h 4301385"/>
              <a:gd name="connsiteX47" fmla="*/ 11648 w 4311730"/>
              <a:gd name="connsiteY47" fmla="*/ 1431684 h 4301385"/>
              <a:gd name="connsiteX48" fmla="*/ 134688 w 4311730"/>
              <a:gd name="connsiteY48" fmla="*/ 1354198 h 4301385"/>
              <a:gd name="connsiteX49" fmla="*/ 185613 w 4311730"/>
              <a:gd name="connsiteY49" fmla="*/ 1365812 h 4301385"/>
              <a:gd name="connsiteX50" fmla="*/ 3797804 w 4311730"/>
              <a:gd name="connsiteY50" fmla="*/ 2993814 h 4301385"/>
              <a:gd name="connsiteX51" fmla="*/ 3863676 w 4311730"/>
              <a:gd name="connsiteY51" fmla="*/ 3167779 h 4301385"/>
              <a:gd name="connsiteX52" fmla="*/ 3863675 w 4311730"/>
              <a:gd name="connsiteY52" fmla="*/ 3167779 h 4301385"/>
              <a:gd name="connsiteX53" fmla="*/ 3689710 w 4311730"/>
              <a:gd name="connsiteY53" fmla="*/ 3233650 h 4301385"/>
              <a:gd name="connsiteX54" fmla="*/ 77520 w 4311730"/>
              <a:gd name="connsiteY54" fmla="*/ 1605648 h 4301385"/>
              <a:gd name="connsiteX55" fmla="*/ 35 w 4311730"/>
              <a:gd name="connsiteY55" fmla="*/ 1482608 h 4301385"/>
              <a:gd name="connsiteX56" fmla="*/ 11648 w 4311730"/>
              <a:gd name="connsiteY56" fmla="*/ 1431684 h 4301385"/>
              <a:gd name="connsiteX57" fmla="*/ 11648 w 4311730"/>
              <a:gd name="connsiteY57" fmla="*/ 1431684 h 4301385"/>
              <a:gd name="connsiteX58" fmla="*/ 42109 w 4311730"/>
              <a:gd name="connsiteY58" fmla="*/ 1389253 h 4301385"/>
              <a:gd name="connsiteX59" fmla="*/ 134688 w 4311730"/>
              <a:gd name="connsiteY59" fmla="*/ 1354198 h 4301385"/>
              <a:gd name="connsiteX60" fmla="*/ 448054 w 4311730"/>
              <a:gd name="connsiteY60" fmla="*/ 1234283 h 4301385"/>
              <a:gd name="connsiteX61" fmla="*/ 448054 w 4311730"/>
              <a:gd name="connsiteY61" fmla="*/ 1234284 h 4301385"/>
              <a:gd name="connsiteX62" fmla="*/ 448053 w 4311730"/>
              <a:gd name="connsiteY62" fmla="*/ 1234284 h 4301385"/>
              <a:gd name="connsiteX63" fmla="*/ 571093 w 4311730"/>
              <a:gd name="connsiteY63" fmla="*/ 1156798 h 4301385"/>
              <a:gd name="connsiteX64" fmla="*/ 622018 w 4311730"/>
              <a:gd name="connsiteY64" fmla="*/ 1168412 h 4301385"/>
              <a:gd name="connsiteX65" fmla="*/ 4234209 w 4311730"/>
              <a:gd name="connsiteY65" fmla="*/ 2796414 h 4301385"/>
              <a:gd name="connsiteX66" fmla="*/ 4300081 w 4311730"/>
              <a:gd name="connsiteY66" fmla="*/ 2970379 h 4301385"/>
              <a:gd name="connsiteX67" fmla="*/ 4300080 w 4311730"/>
              <a:gd name="connsiteY67" fmla="*/ 2970378 h 4301385"/>
              <a:gd name="connsiteX68" fmla="*/ 4126115 w 4311730"/>
              <a:gd name="connsiteY68" fmla="*/ 3036250 h 4301385"/>
              <a:gd name="connsiteX69" fmla="*/ 513925 w 4311730"/>
              <a:gd name="connsiteY69" fmla="*/ 1408248 h 4301385"/>
              <a:gd name="connsiteX70" fmla="*/ 436440 w 4311730"/>
              <a:gd name="connsiteY70" fmla="*/ 1285208 h 4301385"/>
              <a:gd name="connsiteX71" fmla="*/ 448054 w 4311730"/>
              <a:gd name="connsiteY71" fmla="*/ 1234284 h 4301385"/>
              <a:gd name="connsiteX72" fmla="*/ 478514 w 4311730"/>
              <a:gd name="connsiteY72" fmla="*/ 1191853 h 4301385"/>
              <a:gd name="connsiteX73" fmla="*/ 571093 w 4311730"/>
              <a:gd name="connsiteY73" fmla="*/ 1156798 h 4301385"/>
              <a:gd name="connsiteX74" fmla="*/ 742332 w 4311730"/>
              <a:gd name="connsiteY74" fmla="*/ 801205 h 4301385"/>
              <a:gd name="connsiteX75" fmla="*/ 799599 w 4311730"/>
              <a:gd name="connsiteY75" fmla="*/ 814265 h 4301385"/>
              <a:gd name="connsiteX76" fmla="*/ 3534484 w 4311730"/>
              <a:gd name="connsiteY76" fmla="*/ 2046868 h 4301385"/>
              <a:gd name="connsiteX77" fmla="*/ 3608560 w 4311730"/>
              <a:gd name="connsiteY77" fmla="*/ 2242499 h 4301385"/>
              <a:gd name="connsiteX78" fmla="*/ 3412928 w 4311730"/>
              <a:gd name="connsiteY78" fmla="*/ 2316575 h 4301385"/>
              <a:gd name="connsiteX79" fmla="*/ 678044 w 4311730"/>
              <a:gd name="connsiteY79" fmla="*/ 1083972 h 4301385"/>
              <a:gd name="connsiteX80" fmla="*/ 603968 w 4311730"/>
              <a:gd name="connsiteY80" fmla="*/ 888341 h 4301385"/>
              <a:gd name="connsiteX81" fmla="*/ 742332 w 4311730"/>
              <a:gd name="connsiteY81" fmla="*/ 801205 h 4301385"/>
              <a:gd name="connsiteX82" fmla="*/ 670421 w 4311730"/>
              <a:gd name="connsiteY82" fmla="*/ 483176 h 4301385"/>
              <a:gd name="connsiteX83" fmla="*/ 670421 w 4311730"/>
              <a:gd name="connsiteY83" fmla="*/ 483176 h 4301385"/>
              <a:gd name="connsiteX84" fmla="*/ 670421 w 4311730"/>
              <a:gd name="connsiteY84" fmla="*/ 483176 h 4301385"/>
              <a:gd name="connsiteX85" fmla="*/ 815074 w 4311730"/>
              <a:gd name="connsiteY85" fmla="*/ 392081 h 4301385"/>
              <a:gd name="connsiteX86" fmla="*/ 874944 w 4311730"/>
              <a:gd name="connsiteY86" fmla="*/ 405734 h 4301385"/>
              <a:gd name="connsiteX87" fmla="*/ 3790657 w 4311730"/>
              <a:gd name="connsiteY87" fmla="*/ 1719835 h 4301385"/>
              <a:gd name="connsiteX88" fmla="*/ 3868099 w 4311730"/>
              <a:gd name="connsiteY88" fmla="*/ 1924358 h 4301385"/>
              <a:gd name="connsiteX89" fmla="*/ 3868098 w 4311730"/>
              <a:gd name="connsiteY89" fmla="*/ 1924358 h 4301385"/>
              <a:gd name="connsiteX90" fmla="*/ 3663575 w 4311730"/>
              <a:gd name="connsiteY90" fmla="*/ 2001800 h 4301385"/>
              <a:gd name="connsiteX91" fmla="*/ 747864 w 4311730"/>
              <a:gd name="connsiteY91" fmla="*/ 687699 h 4301385"/>
              <a:gd name="connsiteX92" fmla="*/ 656768 w 4311730"/>
              <a:gd name="connsiteY92" fmla="*/ 543046 h 4301385"/>
              <a:gd name="connsiteX93" fmla="*/ 670421 w 4311730"/>
              <a:gd name="connsiteY93" fmla="*/ 483176 h 4301385"/>
              <a:gd name="connsiteX94" fmla="*/ 706233 w 4311730"/>
              <a:gd name="connsiteY94" fmla="*/ 433293 h 4301385"/>
              <a:gd name="connsiteX95" fmla="*/ 815074 w 4311730"/>
              <a:gd name="connsiteY95" fmla="*/ 392081 h 4301385"/>
              <a:gd name="connsiteX96" fmla="*/ 1388748 w 4311730"/>
              <a:gd name="connsiteY96" fmla="*/ 236482 h 4301385"/>
              <a:gd name="connsiteX97" fmla="*/ 1443412 w 4311730"/>
              <a:gd name="connsiteY97" fmla="*/ 248948 h 4301385"/>
              <a:gd name="connsiteX98" fmla="*/ 3406288 w 4311730"/>
              <a:gd name="connsiteY98" fmla="*/ 1133609 h 4301385"/>
              <a:gd name="connsiteX99" fmla="*/ 3476997 w 4311730"/>
              <a:gd name="connsiteY99" fmla="*/ 1320349 h 4301385"/>
              <a:gd name="connsiteX100" fmla="*/ 3290257 w 4311730"/>
              <a:gd name="connsiteY100" fmla="*/ 1391058 h 4301385"/>
              <a:gd name="connsiteX101" fmla="*/ 1327381 w 4311730"/>
              <a:gd name="connsiteY101" fmla="*/ 506397 h 4301385"/>
              <a:gd name="connsiteX102" fmla="*/ 1256672 w 4311730"/>
              <a:gd name="connsiteY102" fmla="*/ 319657 h 4301385"/>
              <a:gd name="connsiteX103" fmla="*/ 1388748 w 4311730"/>
              <a:gd name="connsiteY103" fmla="*/ 236482 h 4301385"/>
              <a:gd name="connsiteX104" fmla="*/ 1780474 w 4311730"/>
              <a:gd name="connsiteY104" fmla="*/ 38 h 4301385"/>
              <a:gd name="connsiteX105" fmla="*/ 1835138 w 4311730"/>
              <a:gd name="connsiteY105" fmla="*/ 12505 h 4301385"/>
              <a:gd name="connsiteX106" fmla="*/ 3323982 w 4311730"/>
              <a:gd name="connsiteY106" fmla="*/ 683521 h 4301385"/>
              <a:gd name="connsiteX107" fmla="*/ 3394690 w 4311730"/>
              <a:gd name="connsiteY107" fmla="*/ 870261 h 4301385"/>
              <a:gd name="connsiteX108" fmla="*/ 3207950 w 4311730"/>
              <a:gd name="connsiteY108" fmla="*/ 940970 h 4301385"/>
              <a:gd name="connsiteX109" fmla="*/ 1719107 w 4311730"/>
              <a:gd name="connsiteY109" fmla="*/ 269953 h 4301385"/>
              <a:gd name="connsiteX110" fmla="*/ 1648398 w 4311730"/>
              <a:gd name="connsiteY110" fmla="*/ 83214 h 4301385"/>
              <a:gd name="connsiteX111" fmla="*/ 1780474 w 4311730"/>
              <a:gd name="connsiteY111" fmla="*/ 38 h 430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311730" h="4301385">
                <a:moveTo>
                  <a:pt x="1103914" y="3347949"/>
                </a:moveTo>
                <a:cubicBezTo>
                  <a:pt x="1122251" y="3348376"/>
                  <a:pt x="1140806" y="3352405"/>
                  <a:pt x="1158579" y="3360416"/>
                </a:cubicBezTo>
                <a:lnTo>
                  <a:pt x="2647422" y="4031432"/>
                </a:lnTo>
                <a:cubicBezTo>
                  <a:pt x="2718515" y="4063473"/>
                  <a:pt x="2750172" y="4147080"/>
                  <a:pt x="2718131" y="4218172"/>
                </a:cubicBezTo>
                <a:cubicBezTo>
                  <a:pt x="2686090" y="4289264"/>
                  <a:pt x="2602483" y="4320922"/>
                  <a:pt x="2531391" y="4288881"/>
                </a:cubicBezTo>
                <a:lnTo>
                  <a:pt x="1042548" y="3617864"/>
                </a:lnTo>
                <a:cubicBezTo>
                  <a:pt x="971455" y="3585823"/>
                  <a:pt x="939798" y="3502217"/>
                  <a:pt x="971839" y="3431125"/>
                </a:cubicBezTo>
                <a:cubicBezTo>
                  <a:pt x="995870" y="3377805"/>
                  <a:pt x="1048906" y="3346668"/>
                  <a:pt x="1103914" y="3347949"/>
                </a:cubicBezTo>
                <a:close/>
                <a:moveTo>
                  <a:pt x="851821" y="2848575"/>
                </a:moveTo>
                <a:cubicBezTo>
                  <a:pt x="868153" y="2848955"/>
                  <a:pt x="884679" y="2852544"/>
                  <a:pt x="900509" y="2859678"/>
                </a:cubicBezTo>
                <a:lnTo>
                  <a:pt x="3275747" y="3930189"/>
                </a:lnTo>
                <a:cubicBezTo>
                  <a:pt x="3339067" y="3958727"/>
                  <a:pt x="3367263" y="4033194"/>
                  <a:pt x="3338725" y="4096514"/>
                </a:cubicBezTo>
                <a:cubicBezTo>
                  <a:pt x="3310187" y="4159834"/>
                  <a:pt x="3235721" y="4188030"/>
                  <a:pt x="3172401" y="4159492"/>
                </a:cubicBezTo>
                <a:lnTo>
                  <a:pt x="797163" y="3088981"/>
                </a:lnTo>
                <a:cubicBezTo>
                  <a:pt x="733843" y="3060443"/>
                  <a:pt x="705647" y="2985977"/>
                  <a:pt x="734185" y="2922657"/>
                </a:cubicBezTo>
                <a:cubicBezTo>
                  <a:pt x="755589" y="2875167"/>
                  <a:pt x="802827" y="2847434"/>
                  <a:pt x="851821" y="2848575"/>
                </a:cubicBezTo>
                <a:close/>
                <a:moveTo>
                  <a:pt x="339746" y="2354122"/>
                </a:moveTo>
                <a:lnTo>
                  <a:pt x="339746" y="2354123"/>
                </a:lnTo>
                <a:lnTo>
                  <a:pt x="339746" y="2354123"/>
                </a:lnTo>
                <a:close/>
                <a:moveTo>
                  <a:pt x="458269" y="2279482"/>
                </a:moveTo>
                <a:cubicBezTo>
                  <a:pt x="474723" y="2279866"/>
                  <a:pt x="491375" y="2283481"/>
                  <a:pt x="507324" y="2290670"/>
                </a:cubicBezTo>
                <a:lnTo>
                  <a:pt x="3635217" y="3700399"/>
                </a:lnTo>
                <a:cubicBezTo>
                  <a:pt x="3699014" y="3729153"/>
                  <a:pt x="3727423" y="3804180"/>
                  <a:pt x="3698670" y="3867978"/>
                </a:cubicBezTo>
                <a:lnTo>
                  <a:pt x="3698669" y="3867977"/>
                </a:lnTo>
                <a:cubicBezTo>
                  <a:pt x="3669916" y="3931775"/>
                  <a:pt x="3594888" y="3960184"/>
                  <a:pt x="3531091" y="3931431"/>
                </a:cubicBezTo>
                <a:lnTo>
                  <a:pt x="403200" y="2521700"/>
                </a:lnTo>
                <a:cubicBezTo>
                  <a:pt x="355351" y="2500135"/>
                  <a:pt x="327409" y="2452541"/>
                  <a:pt x="328559" y="2403177"/>
                </a:cubicBezTo>
                <a:lnTo>
                  <a:pt x="339746" y="2354123"/>
                </a:lnTo>
                <a:lnTo>
                  <a:pt x="369089" y="2313250"/>
                </a:lnTo>
                <a:cubicBezTo>
                  <a:pt x="393237" y="2290879"/>
                  <a:pt x="425360" y="2278716"/>
                  <a:pt x="458269" y="2279482"/>
                </a:cubicBezTo>
                <a:close/>
                <a:moveTo>
                  <a:pt x="647889" y="2107223"/>
                </a:moveTo>
                <a:lnTo>
                  <a:pt x="647889" y="2107224"/>
                </a:lnTo>
                <a:lnTo>
                  <a:pt x="647889" y="2107224"/>
                </a:lnTo>
                <a:close/>
                <a:moveTo>
                  <a:pt x="766412" y="2032583"/>
                </a:moveTo>
                <a:cubicBezTo>
                  <a:pt x="782866" y="2032967"/>
                  <a:pt x="799518" y="2036582"/>
                  <a:pt x="815467" y="2043771"/>
                </a:cubicBezTo>
                <a:lnTo>
                  <a:pt x="3943360" y="3453500"/>
                </a:lnTo>
                <a:cubicBezTo>
                  <a:pt x="4007157" y="3482254"/>
                  <a:pt x="4035566" y="3557281"/>
                  <a:pt x="4006813" y="3621079"/>
                </a:cubicBezTo>
                <a:lnTo>
                  <a:pt x="4006812" y="3621078"/>
                </a:lnTo>
                <a:cubicBezTo>
                  <a:pt x="3978059" y="3684876"/>
                  <a:pt x="3903031" y="3713285"/>
                  <a:pt x="3839234" y="3684532"/>
                </a:cubicBezTo>
                <a:lnTo>
                  <a:pt x="711343" y="2274801"/>
                </a:lnTo>
                <a:cubicBezTo>
                  <a:pt x="663495" y="2253236"/>
                  <a:pt x="635552" y="2205642"/>
                  <a:pt x="636702" y="2156278"/>
                </a:cubicBezTo>
                <a:lnTo>
                  <a:pt x="647889" y="2107224"/>
                </a:lnTo>
                <a:lnTo>
                  <a:pt x="647889" y="2107224"/>
                </a:lnTo>
                <a:lnTo>
                  <a:pt x="677232" y="2066351"/>
                </a:lnTo>
                <a:cubicBezTo>
                  <a:pt x="701380" y="2043980"/>
                  <a:pt x="733503" y="2031817"/>
                  <a:pt x="766412" y="2032583"/>
                </a:cubicBezTo>
                <a:close/>
                <a:moveTo>
                  <a:pt x="11648" y="1431683"/>
                </a:moveTo>
                <a:lnTo>
                  <a:pt x="11648" y="1431684"/>
                </a:lnTo>
                <a:lnTo>
                  <a:pt x="11648" y="1431684"/>
                </a:lnTo>
                <a:close/>
                <a:moveTo>
                  <a:pt x="134688" y="1354198"/>
                </a:moveTo>
                <a:cubicBezTo>
                  <a:pt x="151770" y="1354596"/>
                  <a:pt x="169056" y="1358350"/>
                  <a:pt x="185613" y="1365812"/>
                </a:cubicBezTo>
                <a:lnTo>
                  <a:pt x="3797804" y="2993814"/>
                </a:lnTo>
                <a:cubicBezTo>
                  <a:pt x="3864034" y="3023663"/>
                  <a:pt x="3893525" y="3101550"/>
                  <a:pt x="3863676" y="3167779"/>
                </a:cubicBezTo>
                <a:lnTo>
                  <a:pt x="3863675" y="3167779"/>
                </a:lnTo>
                <a:cubicBezTo>
                  <a:pt x="3833826" y="3234008"/>
                  <a:pt x="3755939" y="3263499"/>
                  <a:pt x="3689710" y="3233650"/>
                </a:cubicBezTo>
                <a:lnTo>
                  <a:pt x="77520" y="1605648"/>
                </a:lnTo>
                <a:cubicBezTo>
                  <a:pt x="27848" y="1583261"/>
                  <a:pt x="-1159" y="1533853"/>
                  <a:pt x="35" y="1482608"/>
                </a:cubicBezTo>
                <a:lnTo>
                  <a:pt x="11648" y="1431684"/>
                </a:lnTo>
                <a:lnTo>
                  <a:pt x="11648" y="1431684"/>
                </a:lnTo>
                <a:lnTo>
                  <a:pt x="42109" y="1389253"/>
                </a:lnTo>
                <a:cubicBezTo>
                  <a:pt x="67178" y="1366029"/>
                  <a:pt x="100525" y="1353403"/>
                  <a:pt x="134688" y="1354198"/>
                </a:cubicBezTo>
                <a:close/>
                <a:moveTo>
                  <a:pt x="448054" y="1234283"/>
                </a:moveTo>
                <a:lnTo>
                  <a:pt x="448054" y="1234284"/>
                </a:lnTo>
                <a:lnTo>
                  <a:pt x="448053" y="1234284"/>
                </a:lnTo>
                <a:close/>
                <a:moveTo>
                  <a:pt x="571093" y="1156798"/>
                </a:moveTo>
                <a:cubicBezTo>
                  <a:pt x="588175" y="1157196"/>
                  <a:pt x="605461" y="1160950"/>
                  <a:pt x="622018" y="1168412"/>
                </a:cubicBezTo>
                <a:lnTo>
                  <a:pt x="4234209" y="2796414"/>
                </a:lnTo>
                <a:cubicBezTo>
                  <a:pt x="4300439" y="2826263"/>
                  <a:pt x="4329930" y="2904150"/>
                  <a:pt x="4300081" y="2970379"/>
                </a:cubicBezTo>
                <a:lnTo>
                  <a:pt x="4300080" y="2970378"/>
                </a:lnTo>
                <a:cubicBezTo>
                  <a:pt x="4270231" y="3036608"/>
                  <a:pt x="4192344" y="3066099"/>
                  <a:pt x="4126115" y="3036250"/>
                </a:cubicBezTo>
                <a:lnTo>
                  <a:pt x="513925" y="1408248"/>
                </a:lnTo>
                <a:cubicBezTo>
                  <a:pt x="464253" y="1385861"/>
                  <a:pt x="435246" y="1336453"/>
                  <a:pt x="436440" y="1285208"/>
                </a:cubicBezTo>
                <a:lnTo>
                  <a:pt x="448054" y="1234284"/>
                </a:lnTo>
                <a:lnTo>
                  <a:pt x="478514" y="1191853"/>
                </a:lnTo>
                <a:cubicBezTo>
                  <a:pt x="503583" y="1168629"/>
                  <a:pt x="536930" y="1156003"/>
                  <a:pt x="571093" y="1156798"/>
                </a:cubicBezTo>
                <a:close/>
                <a:moveTo>
                  <a:pt x="742332" y="801205"/>
                </a:moveTo>
                <a:cubicBezTo>
                  <a:pt x="761542" y="801653"/>
                  <a:pt x="780980" y="805874"/>
                  <a:pt x="799599" y="814265"/>
                </a:cubicBezTo>
                <a:lnTo>
                  <a:pt x="3534484" y="2046868"/>
                </a:lnTo>
                <a:cubicBezTo>
                  <a:pt x="3608961" y="2080434"/>
                  <a:pt x="3642126" y="2168022"/>
                  <a:pt x="3608560" y="2242499"/>
                </a:cubicBezTo>
                <a:cubicBezTo>
                  <a:pt x="3574993" y="2316977"/>
                  <a:pt x="3487405" y="2350142"/>
                  <a:pt x="3412928" y="2316575"/>
                </a:cubicBezTo>
                <a:lnTo>
                  <a:pt x="678044" y="1083972"/>
                </a:lnTo>
                <a:cubicBezTo>
                  <a:pt x="603566" y="1050406"/>
                  <a:pt x="570402" y="962818"/>
                  <a:pt x="603968" y="888341"/>
                </a:cubicBezTo>
                <a:cubicBezTo>
                  <a:pt x="629143" y="832483"/>
                  <a:pt x="684705" y="799864"/>
                  <a:pt x="742332" y="801205"/>
                </a:cubicBezTo>
                <a:close/>
                <a:moveTo>
                  <a:pt x="670421" y="483176"/>
                </a:moveTo>
                <a:lnTo>
                  <a:pt x="670421" y="483176"/>
                </a:lnTo>
                <a:lnTo>
                  <a:pt x="670421" y="483176"/>
                </a:lnTo>
                <a:close/>
                <a:moveTo>
                  <a:pt x="815074" y="392081"/>
                </a:moveTo>
                <a:cubicBezTo>
                  <a:pt x="835156" y="392548"/>
                  <a:pt x="855478" y="396961"/>
                  <a:pt x="874944" y="405734"/>
                </a:cubicBezTo>
                <a:lnTo>
                  <a:pt x="3790657" y="1719835"/>
                </a:lnTo>
                <a:cubicBezTo>
                  <a:pt x="3868519" y="1754927"/>
                  <a:pt x="3903191" y="1846496"/>
                  <a:pt x="3868099" y="1924358"/>
                </a:cubicBezTo>
                <a:lnTo>
                  <a:pt x="3868098" y="1924358"/>
                </a:lnTo>
                <a:cubicBezTo>
                  <a:pt x="3833006" y="2002220"/>
                  <a:pt x="3741437" y="2036892"/>
                  <a:pt x="3663575" y="2001800"/>
                </a:cubicBezTo>
                <a:lnTo>
                  <a:pt x="747864" y="687699"/>
                </a:lnTo>
                <a:cubicBezTo>
                  <a:pt x="689467" y="661380"/>
                  <a:pt x="655365" y="603292"/>
                  <a:pt x="656768" y="543046"/>
                </a:cubicBezTo>
                <a:lnTo>
                  <a:pt x="670421" y="483176"/>
                </a:lnTo>
                <a:lnTo>
                  <a:pt x="706233" y="433293"/>
                </a:lnTo>
                <a:cubicBezTo>
                  <a:pt x="735705" y="405990"/>
                  <a:pt x="774909" y="391145"/>
                  <a:pt x="815074" y="392081"/>
                </a:cubicBezTo>
                <a:close/>
                <a:moveTo>
                  <a:pt x="1388748" y="236482"/>
                </a:moveTo>
                <a:cubicBezTo>
                  <a:pt x="1407084" y="236909"/>
                  <a:pt x="1425639" y="240938"/>
                  <a:pt x="1443412" y="248948"/>
                </a:cubicBezTo>
                <a:lnTo>
                  <a:pt x="3406288" y="1133609"/>
                </a:lnTo>
                <a:cubicBezTo>
                  <a:pt x="3477381" y="1165650"/>
                  <a:pt x="3509038" y="1249257"/>
                  <a:pt x="3476997" y="1320349"/>
                </a:cubicBezTo>
                <a:cubicBezTo>
                  <a:pt x="3444956" y="1391441"/>
                  <a:pt x="3361349" y="1423099"/>
                  <a:pt x="3290257" y="1391058"/>
                </a:cubicBezTo>
                <a:lnTo>
                  <a:pt x="1327381" y="506397"/>
                </a:lnTo>
                <a:cubicBezTo>
                  <a:pt x="1256289" y="474356"/>
                  <a:pt x="1224631" y="390749"/>
                  <a:pt x="1256672" y="319657"/>
                </a:cubicBezTo>
                <a:cubicBezTo>
                  <a:pt x="1280703" y="266338"/>
                  <a:pt x="1333740" y="235201"/>
                  <a:pt x="1388748" y="236482"/>
                </a:cubicBezTo>
                <a:close/>
                <a:moveTo>
                  <a:pt x="1780474" y="38"/>
                </a:moveTo>
                <a:cubicBezTo>
                  <a:pt x="1798810" y="465"/>
                  <a:pt x="1817365" y="4495"/>
                  <a:pt x="1835138" y="12505"/>
                </a:cubicBezTo>
                <a:lnTo>
                  <a:pt x="3323982" y="683521"/>
                </a:lnTo>
                <a:cubicBezTo>
                  <a:pt x="3395074" y="715562"/>
                  <a:pt x="3426731" y="799169"/>
                  <a:pt x="3394690" y="870261"/>
                </a:cubicBezTo>
                <a:cubicBezTo>
                  <a:pt x="3362649" y="941353"/>
                  <a:pt x="3279043" y="973011"/>
                  <a:pt x="3207950" y="940970"/>
                </a:cubicBezTo>
                <a:lnTo>
                  <a:pt x="1719107" y="269953"/>
                </a:lnTo>
                <a:cubicBezTo>
                  <a:pt x="1648015" y="237912"/>
                  <a:pt x="1616357" y="154306"/>
                  <a:pt x="1648398" y="83214"/>
                </a:cubicBezTo>
                <a:cubicBezTo>
                  <a:pt x="1672429" y="29894"/>
                  <a:pt x="1725465" y="-1243"/>
                  <a:pt x="1780474" y="3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7634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ree 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58196" y="1566091"/>
            <a:ext cx="932361" cy="41888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225835" y="2729654"/>
            <a:ext cx="932361" cy="41888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293473" y="1566091"/>
            <a:ext cx="932361" cy="41888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069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47207" y="3836610"/>
            <a:ext cx="2955472" cy="391167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2726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05222" y="3514222"/>
            <a:ext cx="1620000" cy="31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83323" y="3514222"/>
            <a:ext cx="1620000" cy="31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27122" y="3514222"/>
            <a:ext cx="1620000" cy="31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7486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reati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825605" y="1548697"/>
            <a:ext cx="2344466" cy="7125130"/>
          </a:xfrm>
          <a:custGeom>
            <a:avLst/>
            <a:gdLst>
              <a:gd name="connsiteX0" fmla="*/ 3596540 w 4167940"/>
              <a:gd name="connsiteY0" fmla="*/ 4507069 h 4932782"/>
              <a:gd name="connsiteX1" fmla="*/ 3596540 w 4167940"/>
              <a:gd name="connsiteY1" fmla="*/ 4507069 h 4932782"/>
              <a:gd name="connsiteX2" fmla="*/ 3596539 w 4167940"/>
              <a:gd name="connsiteY2" fmla="*/ 4507069 h 4932782"/>
              <a:gd name="connsiteX3" fmla="*/ 3594359 w 4167940"/>
              <a:gd name="connsiteY3" fmla="*/ 1089014 h 4932782"/>
              <a:gd name="connsiteX4" fmla="*/ 3594359 w 4167940"/>
              <a:gd name="connsiteY4" fmla="*/ 1089015 h 4932782"/>
              <a:gd name="connsiteX5" fmla="*/ 3731949 w 4167940"/>
              <a:gd name="connsiteY5" fmla="*/ 1261523 h 4932782"/>
              <a:gd name="connsiteX6" fmla="*/ 3334049 w 4167940"/>
              <a:gd name="connsiteY6" fmla="*/ 4795192 h 4932782"/>
              <a:gd name="connsiteX7" fmla="*/ 3223265 w 4167940"/>
              <a:gd name="connsiteY7" fmla="*/ 4927393 h 4932782"/>
              <a:gd name="connsiteX8" fmla="*/ 3161542 w 4167940"/>
              <a:gd name="connsiteY8" fmla="*/ 4932782 h 4932782"/>
              <a:gd name="connsiteX9" fmla="*/ 3102562 w 4167940"/>
              <a:gd name="connsiteY9" fmla="*/ 4913802 h 4932782"/>
              <a:gd name="connsiteX10" fmla="*/ 3023952 w 4167940"/>
              <a:gd name="connsiteY10" fmla="*/ 4760274 h 4932782"/>
              <a:gd name="connsiteX11" fmla="*/ 3421851 w 4167940"/>
              <a:gd name="connsiteY11" fmla="*/ 1226604 h 4932782"/>
              <a:gd name="connsiteX12" fmla="*/ 3594359 w 4167940"/>
              <a:gd name="connsiteY12" fmla="*/ 1089014 h 4932782"/>
              <a:gd name="connsiteX13" fmla="*/ 2829929 w 4167940"/>
              <a:gd name="connsiteY13" fmla="*/ 1002939 h 4932782"/>
              <a:gd name="connsiteX14" fmla="*/ 2829929 w 4167940"/>
              <a:gd name="connsiteY14" fmla="*/ 1002939 h 4932782"/>
              <a:gd name="connsiteX15" fmla="*/ 2967519 w 4167940"/>
              <a:gd name="connsiteY15" fmla="*/ 1175447 h 4932782"/>
              <a:gd name="connsiteX16" fmla="*/ 2569619 w 4167940"/>
              <a:gd name="connsiteY16" fmla="*/ 4709116 h 4932782"/>
              <a:gd name="connsiteX17" fmla="*/ 2458835 w 4167940"/>
              <a:gd name="connsiteY17" fmla="*/ 4841317 h 4932782"/>
              <a:gd name="connsiteX18" fmla="*/ 2397112 w 4167940"/>
              <a:gd name="connsiteY18" fmla="*/ 4846706 h 4932782"/>
              <a:gd name="connsiteX19" fmla="*/ 2338132 w 4167940"/>
              <a:gd name="connsiteY19" fmla="*/ 4827726 h 4932782"/>
              <a:gd name="connsiteX20" fmla="*/ 2259522 w 4167940"/>
              <a:gd name="connsiteY20" fmla="*/ 4674198 h 4932782"/>
              <a:gd name="connsiteX21" fmla="*/ 2657421 w 4167940"/>
              <a:gd name="connsiteY21" fmla="*/ 1140528 h 4932782"/>
              <a:gd name="connsiteX22" fmla="*/ 2829929 w 4167940"/>
              <a:gd name="connsiteY22" fmla="*/ 1002939 h 4932782"/>
              <a:gd name="connsiteX23" fmla="*/ 900831 w 4167940"/>
              <a:gd name="connsiteY23" fmla="*/ 785718 h 4932782"/>
              <a:gd name="connsiteX24" fmla="*/ 900831 w 4167940"/>
              <a:gd name="connsiteY24" fmla="*/ 785719 h 4932782"/>
              <a:gd name="connsiteX25" fmla="*/ 1038421 w 4167940"/>
              <a:gd name="connsiteY25" fmla="*/ 958227 h 4932782"/>
              <a:gd name="connsiteX26" fmla="*/ 640522 w 4167940"/>
              <a:gd name="connsiteY26" fmla="*/ 4491895 h 4932782"/>
              <a:gd name="connsiteX27" fmla="*/ 529738 w 4167940"/>
              <a:gd name="connsiteY27" fmla="*/ 4624096 h 4932782"/>
              <a:gd name="connsiteX28" fmla="*/ 468015 w 4167940"/>
              <a:gd name="connsiteY28" fmla="*/ 4629485 h 4932782"/>
              <a:gd name="connsiteX29" fmla="*/ 409035 w 4167940"/>
              <a:gd name="connsiteY29" fmla="*/ 4610505 h 4932782"/>
              <a:gd name="connsiteX30" fmla="*/ 330424 w 4167940"/>
              <a:gd name="connsiteY30" fmla="*/ 4456977 h 4932782"/>
              <a:gd name="connsiteX31" fmla="*/ 728323 w 4167940"/>
              <a:gd name="connsiteY31" fmla="*/ 923308 h 4932782"/>
              <a:gd name="connsiteX32" fmla="*/ 900831 w 4167940"/>
              <a:gd name="connsiteY32" fmla="*/ 785718 h 4932782"/>
              <a:gd name="connsiteX33" fmla="*/ 4029357 w 4167940"/>
              <a:gd name="connsiteY33" fmla="*/ 663301 h 4932782"/>
              <a:gd name="connsiteX34" fmla="*/ 4029357 w 4167940"/>
              <a:gd name="connsiteY34" fmla="*/ 663302 h 4932782"/>
              <a:gd name="connsiteX35" fmla="*/ 4166947 w 4167940"/>
              <a:gd name="connsiteY35" fmla="*/ 835810 h 4932782"/>
              <a:gd name="connsiteX36" fmla="*/ 3769047 w 4167940"/>
              <a:gd name="connsiteY36" fmla="*/ 4369479 h 4932782"/>
              <a:gd name="connsiteX37" fmla="*/ 3658263 w 4167940"/>
              <a:gd name="connsiteY37" fmla="*/ 4501680 h 4932782"/>
              <a:gd name="connsiteX38" fmla="*/ 3596540 w 4167940"/>
              <a:gd name="connsiteY38" fmla="*/ 4507069 h 4932782"/>
              <a:gd name="connsiteX39" fmla="*/ 3537560 w 4167940"/>
              <a:gd name="connsiteY39" fmla="*/ 4488089 h 4932782"/>
              <a:gd name="connsiteX40" fmla="*/ 3458950 w 4167940"/>
              <a:gd name="connsiteY40" fmla="*/ 4334561 h 4932782"/>
              <a:gd name="connsiteX41" fmla="*/ 3856849 w 4167940"/>
              <a:gd name="connsiteY41" fmla="*/ 800892 h 4932782"/>
              <a:gd name="connsiteX42" fmla="*/ 4029357 w 4167940"/>
              <a:gd name="connsiteY42" fmla="*/ 663301 h 4932782"/>
              <a:gd name="connsiteX43" fmla="*/ 3264927 w 4167940"/>
              <a:gd name="connsiteY43" fmla="*/ 577225 h 4932782"/>
              <a:gd name="connsiteX44" fmla="*/ 3264927 w 4167940"/>
              <a:gd name="connsiteY44" fmla="*/ 577226 h 4932782"/>
              <a:gd name="connsiteX45" fmla="*/ 3402517 w 4167940"/>
              <a:gd name="connsiteY45" fmla="*/ 749734 h 4932782"/>
              <a:gd name="connsiteX46" fmla="*/ 3004617 w 4167940"/>
              <a:gd name="connsiteY46" fmla="*/ 4283403 h 4932782"/>
              <a:gd name="connsiteX47" fmla="*/ 2893833 w 4167940"/>
              <a:gd name="connsiteY47" fmla="*/ 4415604 h 4932782"/>
              <a:gd name="connsiteX48" fmla="*/ 2832110 w 4167940"/>
              <a:gd name="connsiteY48" fmla="*/ 4420993 h 4932782"/>
              <a:gd name="connsiteX49" fmla="*/ 2773130 w 4167940"/>
              <a:gd name="connsiteY49" fmla="*/ 4402013 h 4932782"/>
              <a:gd name="connsiteX50" fmla="*/ 2694520 w 4167940"/>
              <a:gd name="connsiteY50" fmla="*/ 4248485 h 4932782"/>
              <a:gd name="connsiteX51" fmla="*/ 3092419 w 4167940"/>
              <a:gd name="connsiteY51" fmla="*/ 714816 h 4932782"/>
              <a:gd name="connsiteX52" fmla="*/ 3264927 w 4167940"/>
              <a:gd name="connsiteY52" fmla="*/ 577225 h 4932782"/>
              <a:gd name="connsiteX53" fmla="*/ 2500497 w 4167940"/>
              <a:gd name="connsiteY53" fmla="*/ 491149 h 4932782"/>
              <a:gd name="connsiteX54" fmla="*/ 2500497 w 4167940"/>
              <a:gd name="connsiteY54" fmla="*/ 491149 h 4932782"/>
              <a:gd name="connsiteX55" fmla="*/ 2638087 w 4167940"/>
              <a:gd name="connsiteY55" fmla="*/ 663657 h 4932782"/>
              <a:gd name="connsiteX56" fmla="*/ 2240187 w 4167940"/>
              <a:gd name="connsiteY56" fmla="*/ 4197326 h 4932782"/>
              <a:gd name="connsiteX57" fmla="*/ 2129403 w 4167940"/>
              <a:gd name="connsiteY57" fmla="*/ 4329527 h 4932782"/>
              <a:gd name="connsiteX58" fmla="*/ 2067680 w 4167940"/>
              <a:gd name="connsiteY58" fmla="*/ 4334916 h 4932782"/>
              <a:gd name="connsiteX59" fmla="*/ 2008700 w 4167940"/>
              <a:gd name="connsiteY59" fmla="*/ 4315936 h 4932782"/>
              <a:gd name="connsiteX60" fmla="*/ 1930090 w 4167940"/>
              <a:gd name="connsiteY60" fmla="*/ 4162408 h 4932782"/>
              <a:gd name="connsiteX61" fmla="*/ 2327989 w 4167940"/>
              <a:gd name="connsiteY61" fmla="*/ 628739 h 4932782"/>
              <a:gd name="connsiteX62" fmla="*/ 2500497 w 4167940"/>
              <a:gd name="connsiteY62" fmla="*/ 491149 h 4932782"/>
              <a:gd name="connsiteX63" fmla="*/ 1736069 w 4167940"/>
              <a:gd name="connsiteY63" fmla="*/ 405073 h 4932782"/>
              <a:gd name="connsiteX64" fmla="*/ 1736069 w 4167940"/>
              <a:gd name="connsiteY64" fmla="*/ 405074 h 4932782"/>
              <a:gd name="connsiteX65" fmla="*/ 1873659 w 4167940"/>
              <a:gd name="connsiteY65" fmla="*/ 577581 h 4932782"/>
              <a:gd name="connsiteX66" fmla="*/ 1475760 w 4167940"/>
              <a:gd name="connsiteY66" fmla="*/ 4111250 h 4932782"/>
              <a:gd name="connsiteX67" fmla="*/ 1364976 w 4167940"/>
              <a:gd name="connsiteY67" fmla="*/ 4243451 h 4932782"/>
              <a:gd name="connsiteX68" fmla="*/ 1303253 w 4167940"/>
              <a:gd name="connsiteY68" fmla="*/ 4248840 h 4932782"/>
              <a:gd name="connsiteX69" fmla="*/ 1244273 w 4167940"/>
              <a:gd name="connsiteY69" fmla="*/ 4229860 h 4932782"/>
              <a:gd name="connsiteX70" fmla="*/ 1165662 w 4167940"/>
              <a:gd name="connsiteY70" fmla="*/ 4076332 h 4932782"/>
              <a:gd name="connsiteX71" fmla="*/ 1563561 w 4167940"/>
              <a:gd name="connsiteY71" fmla="*/ 542663 h 4932782"/>
              <a:gd name="connsiteX72" fmla="*/ 1736069 w 4167940"/>
              <a:gd name="connsiteY72" fmla="*/ 405073 h 4932782"/>
              <a:gd name="connsiteX73" fmla="*/ 1335829 w 4167940"/>
              <a:gd name="connsiteY73" fmla="*/ 360004 h 4932782"/>
              <a:gd name="connsiteX74" fmla="*/ 1335829 w 4167940"/>
              <a:gd name="connsiteY74" fmla="*/ 360006 h 4932782"/>
              <a:gd name="connsiteX75" fmla="*/ 1473419 w 4167940"/>
              <a:gd name="connsiteY75" fmla="*/ 532514 h 4932782"/>
              <a:gd name="connsiteX76" fmla="*/ 1075520 w 4167940"/>
              <a:gd name="connsiteY76" fmla="*/ 4066182 h 4932782"/>
              <a:gd name="connsiteX77" fmla="*/ 964736 w 4167940"/>
              <a:gd name="connsiteY77" fmla="*/ 4198383 h 4932782"/>
              <a:gd name="connsiteX78" fmla="*/ 903013 w 4167940"/>
              <a:gd name="connsiteY78" fmla="*/ 4203772 h 4932782"/>
              <a:gd name="connsiteX79" fmla="*/ 844033 w 4167940"/>
              <a:gd name="connsiteY79" fmla="*/ 4184792 h 4932782"/>
              <a:gd name="connsiteX80" fmla="*/ 765422 w 4167940"/>
              <a:gd name="connsiteY80" fmla="*/ 4031264 h 4932782"/>
              <a:gd name="connsiteX81" fmla="*/ 1163321 w 4167940"/>
              <a:gd name="connsiteY81" fmla="*/ 497595 h 4932782"/>
              <a:gd name="connsiteX82" fmla="*/ 1335829 w 4167940"/>
              <a:gd name="connsiteY82" fmla="*/ 360004 h 4932782"/>
              <a:gd name="connsiteX83" fmla="*/ 571400 w 4167940"/>
              <a:gd name="connsiteY83" fmla="*/ 273929 h 4932782"/>
              <a:gd name="connsiteX84" fmla="*/ 571400 w 4167940"/>
              <a:gd name="connsiteY84" fmla="*/ 273930 h 4932782"/>
              <a:gd name="connsiteX85" fmla="*/ 708990 w 4167940"/>
              <a:gd name="connsiteY85" fmla="*/ 446438 h 4932782"/>
              <a:gd name="connsiteX86" fmla="*/ 311090 w 4167940"/>
              <a:gd name="connsiteY86" fmla="*/ 3980106 h 4932782"/>
              <a:gd name="connsiteX87" fmla="*/ 200306 w 4167940"/>
              <a:gd name="connsiteY87" fmla="*/ 4112307 h 4932782"/>
              <a:gd name="connsiteX88" fmla="*/ 138583 w 4167940"/>
              <a:gd name="connsiteY88" fmla="*/ 4117696 h 4932782"/>
              <a:gd name="connsiteX89" fmla="*/ 79603 w 4167940"/>
              <a:gd name="connsiteY89" fmla="*/ 4098716 h 4932782"/>
              <a:gd name="connsiteX90" fmla="*/ 993 w 4167940"/>
              <a:gd name="connsiteY90" fmla="*/ 3945188 h 4932782"/>
              <a:gd name="connsiteX91" fmla="*/ 398892 w 4167940"/>
              <a:gd name="connsiteY91" fmla="*/ 411519 h 4932782"/>
              <a:gd name="connsiteX92" fmla="*/ 571400 w 4167940"/>
              <a:gd name="connsiteY92" fmla="*/ 273929 h 4932782"/>
              <a:gd name="connsiteX93" fmla="*/ 2168629 w 4167940"/>
              <a:gd name="connsiteY93" fmla="*/ 993 h 4932782"/>
              <a:gd name="connsiteX94" fmla="*/ 2168629 w 4167940"/>
              <a:gd name="connsiteY94" fmla="*/ 995 h 4932782"/>
              <a:gd name="connsiteX95" fmla="*/ 2306219 w 4167940"/>
              <a:gd name="connsiteY95" fmla="*/ 173503 h 4932782"/>
              <a:gd name="connsiteX96" fmla="*/ 1908320 w 4167940"/>
              <a:gd name="connsiteY96" fmla="*/ 3707171 h 4932782"/>
              <a:gd name="connsiteX97" fmla="*/ 1797536 w 4167940"/>
              <a:gd name="connsiteY97" fmla="*/ 3839372 h 4932782"/>
              <a:gd name="connsiteX98" fmla="*/ 1735813 w 4167940"/>
              <a:gd name="connsiteY98" fmla="*/ 3844761 h 4932782"/>
              <a:gd name="connsiteX99" fmla="*/ 1676833 w 4167940"/>
              <a:gd name="connsiteY99" fmla="*/ 3825781 h 4932782"/>
              <a:gd name="connsiteX100" fmla="*/ 1598222 w 4167940"/>
              <a:gd name="connsiteY100" fmla="*/ 3672253 h 4932782"/>
              <a:gd name="connsiteX101" fmla="*/ 1996121 w 4167940"/>
              <a:gd name="connsiteY101" fmla="*/ 138584 h 4932782"/>
              <a:gd name="connsiteX102" fmla="*/ 2168629 w 4167940"/>
              <a:gd name="connsiteY102" fmla="*/ 993 h 49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67940" h="4932782">
                <a:moveTo>
                  <a:pt x="3596540" y="4507069"/>
                </a:moveTo>
                <a:lnTo>
                  <a:pt x="3596540" y="4507069"/>
                </a:lnTo>
                <a:lnTo>
                  <a:pt x="3596539" y="4507069"/>
                </a:lnTo>
                <a:close/>
                <a:moveTo>
                  <a:pt x="3594359" y="1089014"/>
                </a:moveTo>
                <a:lnTo>
                  <a:pt x="3594359" y="1089015"/>
                </a:lnTo>
                <a:cubicBezTo>
                  <a:pt x="3679990" y="1098657"/>
                  <a:pt x="3741591" y="1175892"/>
                  <a:pt x="3731949" y="1261523"/>
                </a:cubicBezTo>
                <a:lnTo>
                  <a:pt x="3334049" y="4795192"/>
                </a:lnTo>
                <a:cubicBezTo>
                  <a:pt x="3326818" y="4859415"/>
                  <a:pt x="3281565" y="4910122"/>
                  <a:pt x="3223265" y="4927393"/>
                </a:cubicBezTo>
                <a:lnTo>
                  <a:pt x="3161542" y="4932782"/>
                </a:lnTo>
                <a:lnTo>
                  <a:pt x="3102562" y="4913802"/>
                </a:lnTo>
                <a:cubicBezTo>
                  <a:pt x="3049563" y="4883998"/>
                  <a:pt x="3016721" y="4824498"/>
                  <a:pt x="3023952" y="4760274"/>
                </a:cubicBezTo>
                <a:lnTo>
                  <a:pt x="3421851" y="1226604"/>
                </a:lnTo>
                <a:cubicBezTo>
                  <a:pt x="3431493" y="1140974"/>
                  <a:pt x="3508728" y="1079372"/>
                  <a:pt x="3594359" y="1089014"/>
                </a:cubicBezTo>
                <a:close/>
                <a:moveTo>
                  <a:pt x="2829929" y="1002939"/>
                </a:moveTo>
                <a:lnTo>
                  <a:pt x="2829929" y="1002939"/>
                </a:lnTo>
                <a:cubicBezTo>
                  <a:pt x="2915560" y="1012582"/>
                  <a:pt x="2977161" y="1089816"/>
                  <a:pt x="2967519" y="1175447"/>
                </a:cubicBezTo>
                <a:lnTo>
                  <a:pt x="2569619" y="4709116"/>
                </a:lnTo>
                <a:cubicBezTo>
                  <a:pt x="2562387" y="4773339"/>
                  <a:pt x="2517135" y="4824046"/>
                  <a:pt x="2458835" y="4841317"/>
                </a:cubicBezTo>
                <a:lnTo>
                  <a:pt x="2397112" y="4846706"/>
                </a:lnTo>
                <a:lnTo>
                  <a:pt x="2338132" y="4827726"/>
                </a:lnTo>
                <a:cubicBezTo>
                  <a:pt x="2285133" y="4797922"/>
                  <a:pt x="2252290" y="4738422"/>
                  <a:pt x="2259522" y="4674198"/>
                </a:cubicBezTo>
                <a:lnTo>
                  <a:pt x="2657421" y="1140528"/>
                </a:lnTo>
                <a:cubicBezTo>
                  <a:pt x="2667063" y="1054898"/>
                  <a:pt x="2744298" y="993296"/>
                  <a:pt x="2829929" y="1002939"/>
                </a:cubicBezTo>
                <a:close/>
                <a:moveTo>
                  <a:pt x="900831" y="785718"/>
                </a:moveTo>
                <a:lnTo>
                  <a:pt x="900831" y="785719"/>
                </a:lnTo>
                <a:cubicBezTo>
                  <a:pt x="986462" y="795361"/>
                  <a:pt x="1048063" y="872596"/>
                  <a:pt x="1038421" y="958227"/>
                </a:cubicBezTo>
                <a:lnTo>
                  <a:pt x="640522" y="4491895"/>
                </a:lnTo>
                <a:cubicBezTo>
                  <a:pt x="633290" y="4556118"/>
                  <a:pt x="588037" y="4606825"/>
                  <a:pt x="529738" y="4624096"/>
                </a:cubicBezTo>
                <a:lnTo>
                  <a:pt x="468015" y="4629485"/>
                </a:lnTo>
                <a:lnTo>
                  <a:pt x="409035" y="4610505"/>
                </a:lnTo>
                <a:cubicBezTo>
                  <a:pt x="356036" y="4580701"/>
                  <a:pt x="323193" y="4521201"/>
                  <a:pt x="330424" y="4456977"/>
                </a:cubicBezTo>
                <a:lnTo>
                  <a:pt x="728323" y="923308"/>
                </a:lnTo>
                <a:cubicBezTo>
                  <a:pt x="737965" y="837677"/>
                  <a:pt x="815200" y="776076"/>
                  <a:pt x="900831" y="785718"/>
                </a:cubicBezTo>
                <a:close/>
                <a:moveTo>
                  <a:pt x="4029357" y="663301"/>
                </a:moveTo>
                <a:lnTo>
                  <a:pt x="4029357" y="663302"/>
                </a:lnTo>
                <a:cubicBezTo>
                  <a:pt x="4114988" y="672944"/>
                  <a:pt x="4176589" y="750179"/>
                  <a:pt x="4166947" y="835810"/>
                </a:cubicBezTo>
                <a:lnTo>
                  <a:pt x="3769047" y="4369479"/>
                </a:lnTo>
                <a:cubicBezTo>
                  <a:pt x="3761815" y="4433702"/>
                  <a:pt x="3716563" y="4484409"/>
                  <a:pt x="3658263" y="4501680"/>
                </a:cubicBezTo>
                <a:lnTo>
                  <a:pt x="3596540" y="4507069"/>
                </a:lnTo>
                <a:lnTo>
                  <a:pt x="3537560" y="4488089"/>
                </a:lnTo>
                <a:cubicBezTo>
                  <a:pt x="3484561" y="4458285"/>
                  <a:pt x="3451719" y="4398784"/>
                  <a:pt x="3458950" y="4334561"/>
                </a:cubicBezTo>
                <a:lnTo>
                  <a:pt x="3856849" y="800892"/>
                </a:lnTo>
                <a:cubicBezTo>
                  <a:pt x="3866491" y="715261"/>
                  <a:pt x="3943726" y="653659"/>
                  <a:pt x="4029357" y="663301"/>
                </a:cubicBezTo>
                <a:close/>
                <a:moveTo>
                  <a:pt x="3264927" y="577225"/>
                </a:moveTo>
                <a:lnTo>
                  <a:pt x="3264927" y="577226"/>
                </a:lnTo>
                <a:cubicBezTo>
                  <a:pt x="3350558" y="586869"/>
                  <a:pt x="3412159" y="664104"/>
                  <a:pt x="3402517" y="749734"/>
                </a:cubicBezTo>
                <a:lnTo>
                  <a:pt x="3004617" y="4283403"/>
                </a:lnTo>
                <a:cubicBezTo>
                  <a:pt x="2997385" y="4347626"/>
                  <a:pt x="2952133" y="4398333"/>
                  <a:pt x="2893833" y="4415604"/>
                </a:cubicBezTo>
                <a:lnTo>
                  <a:pt x="2832110" y="4420993"/>
                </a:lnTo>
                <a:lnTo>
                  <a:pt x="2773130" y="4402013"/>
                </a:lnTo>
                <a:cubicBezTo>
                  <a:pt x="2720131" y="4372209"/>
                  <a:pt x="2687288" y="4312708"/>
                  <a:pt x="2694520" y="4248485"/>
                </a:cubicBezTo>
                <a:lnTo>
                  <a:pt x="3092419" y="714816"/>
                </a:lnTo>
                <a:cubicBezTo>
                  <a:pt x="3102061" y="629185"/>
                  <a:pt x="3179296" y="567583"/>
                  <a:pt x="3264927" y="577225"/>
                </a:cubicBezTo>
                <a:close/>
                <a:moveTo>
                  <a:pt x="2500497" y="491149"/>
                </a:moveTo>
                <a:lnTo>
                  <a:pt x="2500497" y="491149"/>
                </a:lnTo>
                <a:cubicBezTo>
                  <a:pt x="2586128" y="500792"/>
                  <a:pt x="2647729" y="578027"/>
                  <a:pt x="2638087" y="663657"/>
                </a:cubicBezTo>
                <a:lnTo>
                  <a:pt x="2240187" y="4197326"/>
                </a:lnTo>
                <a:cubicBezTo>
                  <a:pt x="2232955" y="4261549"/>
                  <a:pt x="2187703" y="4312256"/>
                  <a:pt x="2129403" y="4329527"/>
                </a:cubicBezTo>
                <a:lnTo>
                  <a:pt x="2067680" y="4334916"/>
                </a:lnTo>
                <a:lnTo>
                  <a:pt x="2008700" y="4315936"/>
                </a:lnTo>
                <a:cubicBezTo>
                  <a:pt x="1955701" y="4286132"/>
                  <a:pt x="1922859" y="4226631"/>
                  <a:pt x="1930090" y="4162408"/>
                </a:cubicBezTo>
                <a:lnTo>
                  <a:pt x="2327989" y="628739"/>
                </a:lnTo>
                <a:cubicBezTo>
                  <a:pt x="2337631" y="543108"/>
                  <a:pt x="2414866" y="481506"/>
                  <a:pt x="2500497" y="491149"/>
                </a:cubicBezTo>
                <a:close/>
                <a:moveTo>
                  <a:pt x="1736069" y="405073"/>
                </a:moveTo>
                <a:lnTo>
                  <a:pt x="1736069" y="405074"/>
                </a:lnTo>
                <a:cubicBezTo>
                  <a:pt x="1821700" y="414716"/>
                  <a:pt x="1883301" y="491951"/>
                  <a:pt x="1873659" y="577581"/>
                </a:cubicBezTo>
                <a:lnTo>
                  <a:pt x="1475760" y="4111250"/>
                </a:lnTo>
                <a:cubicBezTo>
                  <a:pt x="1468528" y="4175473"/>
                  <a:pt x="1423275" y="4226180"/>
                  <a:pt x="1364976" y="4243451"/>
                </a:cubicBezTo>
                <a:lnTo>
                  <a:pt x="1303253" y="4248840"/>
                </a:lnTo>
                <a:lnTo>
                  <a:pt x="1244273" y="4229860"/>
                </a:lnTo>
                <a:cubicBezTo>
                  <a:pt x="1191274" y="4200056"/>
                  <a:pt x="1158431" y="4140555"/>
                  <a:pt x="1165662" y="4076332"/>
                </a:cubicBezTo>
                <a:lnTo>
                  <a:pt x="1563561" y="542663"/>
                </a:lnTo>
                <a:cubicBezTo>
                  <a:pt x="1573203" y="457032"/>
                  <a:pt x="1650438" y="395431"/>
                  <a:pt x="1736069" y="405073"/>
                </a:cubicBezTo>
                <a:close/>
                <a:moveTo>
                  <a:pt x="1335829" y="360004"/>
                </a:moveTo>
                <a:lnTo>
                  <a:pt x="1335829" y="360006"/>
                </a:lnTo>
                <a:cubicBezTo>
                  <a:pt x="1421460" y="369648"/>
                  <a:pt x="1483061" y="446883"/>
                  <a:pt x="1473419" y="532514"/>
                </a:cubicBezTo>
                <a:lnTo>
                  <a:pt x="1075520" y="4066182"/>
                </a:lnTo>
                <a:cubicBezTo>
                  <a:pt x="1068288" y="4130405"/>
                  <a:pt x="1023035" y="4181112"/>
                  <a:pt x="964736" y="4198383"/>
                </a:cubicBezTo>
                <a:lnTo>
                  <a:pt x="903013" y="4203772"/>
                </a:lnTo>
                <a:lnTo>
                  <a:pt x="844033" y="4184792"/>
                </a:lnTo>
                <a:cubicBezTo>
                  <a:pt x="791034" y="4154988"/>
                  <a:pt x="758191" y="4095488"/>
                  <a:pt x="765422" y="4031264"/>
                </a:cubicBezTo>
                <a:lnTo>
                  <a:pt x="1163321" y="497595"/>
                </a:lnTo>
                <a:cubicBezTo>
                  <a:pt x="1172963" y="411964"/>
                  <a:pt x="1250198" y="350363"/>
                  <a:pt x="1335829" y="360004"/>
                </a:cubicBezTo>
                <a:close/>
                <a:moveTo>
                  <a:pt x="571400" y="273929"/>
                </a:moveTo>
                <a:lnTo>
                  <a:pt x="571400" y="273930"/>
                </a:lnTo>
                <a:cubicBezTo>
                  <a:pt x="657031" y="283572"/>
                  <a:pt x="718632" y="360807"/>
                  <a:pt x="708990" y="446438"/>
                </a:cubicBezTo>
                <a:lnTo>
                  <a:pt x="311090" y="3980106"/>
                </a:lnTo>
                <a:cubicBezTo>
                  <a:pt x="303858" y="4044329"/>
                  <a:pt x="258606" y="4095036"/>
                  <a:pt x="200306" y="4112307"/>
                </a:cubicBezTo>
                <a:lnTo>
                  <a:pt x="138583" y="4117696"/>
                </a:lnTo>
                <a:lnTo>
                  <a:pt x="79603" y="4098716"/>
                </a:lnTo>
                <a:cubicBezTo>
                  <a:pt x="26604" y="4068912"/>
                  <a:pt x="-6239" y="4009411"/>
                  <a:pt x="993" y="3945188"/>
                </a:cubicBezTo>
                <a:lnTo>
                  <a:pt x="398892" y="411519"/>
                </a:lnTo>
                <a:cubicBezTo>
                  <a:pt x="408534" y="325888"/>
                  <a:pt x="485769" y="264287"/>
                  <a:pt x="571400" y="273929"/>
                </a:cubicBezTo>
                <a:close/>
                <a:moveTo>
                  <a:pt x="2168629" y="993"/>
                </a:moveTo>
                <a:lnTo>
                  <a:pt x="2168629" y="995"/>
                </a:lnTo>
                <a:cubicBezTo>
                  <a:pt x="2254260" y="10637"/>
                  <a:pt x="2315861" y="87872"/>
                  <a:pt x="2306219" y="173503"/>
                </a:cubicBezTo>
                <a:lnTo>
                  <a:pt x="1908320" y="3707171"/>
                </a:lnTo>
                <a:cubicBezTo>
                  <a:pt x="1901088" y="3771394"/>
                  <a:pt x="1855835" y="3822101"/>
                  <a:pt x="1797536" y="3839372"/>
                </a:cubicBezTo>
                <a:lnTo>
                  <a:pt x="1735813" y="3844761"/>
                </a:lnTo>
                <a:lnTo>
                  <a:pt x="1676833" y="3825781"/>
                </a:lnTo>
                <a:cubicBezTo>
                  <a:pt x="1623834" y="3795977"/>
                  <a:pt x="1590991" y="3736477"/>
                  <a:pt x="1598222" y="3672253"/>
                </a:cubicBezTo>
                <a:lnTo>
                  <a:pt x="1996121" y="138584"/>
                </a:lnTo>
                <a:cubicBezTo>
                  <a:pt x="2005763" y="52953"/>
                  <a:pt x="2082998" y="-8648"/>
                  <a:pt x="2168629" y="99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906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ece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733074" y="1613847"/>
            <a:ext cx="2687762" cy="35226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5763" y="5392888"/>
            <a:ext cx="2261508" cy="265770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638488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3484439" y="1529984"/>
            <a:ext cx="1267176" cy="36274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4751615" y="5157409"/>
            <a:ext cx="1267176" cy="277787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3837215" y="5157410"/>
            <a:ext cx="914400" cy="215940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751615" y="2138436"/>
            <a:ext cx="1053193" cy="301897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44522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1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26321" cy="9906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502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515667" y="1583999"/>
            <a:ext cx="1822500" cy="364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731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548179" y="1583999"/>
            <a:ext cx="1822500" cy="364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731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83154" y="1592296"/>
            <a:ext cx="1822500" cy="364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731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75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446515" y="1559191"/>
            <a:ext cx="2497086" cy="659622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165385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embe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14601" y="4213980"/>
            <a:ext cx="1837754" cy="569201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4705" y="4213980"/>
            <a:ext cx="1837754" cy="569201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34497" y="4213980"/>
            <a:ext cx="1837754" cy="569201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0548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r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363684" y="1907822"/>
            <a:ext cx="2057400" cy="5283200"/>
          </a:xfrm>
          <a:custGeom>
            <a:avLst/>
            <a:gdLst>
              <a:gd name="connsiteX0" fmla="*/ 1828800 w 3657600"/>
              <a:gd name="connsiteY0" fmla="*/ 0 h 3657600"/>
              <a:gd name="connsiteX1" fmla="*/ 3657600 w 3657600"/>
              <a:gd name="connsiteY1" fmla="*/ 1828800 h 3657600"/>
              <a:gd name="connsiteX2" fmla="*/ 1828800 w 3657600"/>
              <a:gd name="connsiteY2" fmla="*/ 3657600 h 3657600"/>
              <a:gd name="connsiteX3" fmla="*/ 0 w 3657600"/>
              <a:gd name="connsiteY3" fmla="*/ 1828800 h 3657600"/>
              <a:gd name="connsiteX4" fmla="*/ 1828800 w 36576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99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Uptown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14601" y="796674"/>
            <a:ext cx="1837754" cy="39623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4705" y="796674"/>
            <a:ext cx="1837754" cy="39623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34497" y="796674"/>
            <a:ext cx="1837754" cy="39623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7491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19297" y="3836615"/>
            <a:ext cx="1427959" cy="354309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9522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72291" y="1362736"/>
            <a:ext cx="1305496" cy="327054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054109" y="1362736"/>
            <a:ext cx="1305496" cy="327054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535928" y="1362736"/>
            <a:ext cx="1305496" cy="327054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17746" y="1362736"/>
            <a:ext cx="1305496" cy="327054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05625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pecia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39684" y="1413118"/>
            <a:ext cx="1208742" cy="319106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8632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ayout Sideba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17570" y="1870155"/>
            <a:ext cx="668655" cy="171704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563"/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17570" y="4167929"/>
            <a:ext cx="668655" cy="171704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563"/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617570" y="6465702"/>
            <a:ext cx="668655" cy="171704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56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813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532787"/>
            <a:ext cx="6858000" cy="1373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2708" y="1761077"/>
            <a:ext cx="1200150" cy="55557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632858" y="1760422"/>
            <a:ext cx="1200150" cy="55557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33008" y="1759766"/>
            <a:ext cx="1200150" cy="55557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33158" y="1759766"/>
            <a:ext cx="1200150" cy="55557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233308" y="1759766"/>
            <a:ext cx="1200150" cy="55557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5729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enter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14601" y="3102830"/>
            <a:ext cx="1837754" cy="39623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4705" y="3102830"/>
            <a:ext cx="1837754" cy="39623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34497" y="3102830"/>
            <a:ext cx="1837754" cy="39623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2437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416628" y="2484213"/>
            <a:ext cx="2057400" cy="5283200"/>
          </a:xfrm>
          <a:custGeom>
            <a:avLst/>
            <a:gdLst>
              <a:gd name="connsiteX0" fmla="*/ 1828800 w 3657600"/>
              <a:gd name="connsiteY0" fmla="*/ 0 h 3657600"/>
              <a:gd name="connsiteX1" fmla="*/ 3657600 w 3657600"/>
              <a:gd name="connsiteY1" fmla="*/ 1828800 h 3657600"/>
              <a:gd name="connsiteX2" fmla="*/ 1828800 w 3657600"/>
              <a:gd name="connsiteY2" fmla="*/ 3657600 h 3657600"/>
              <a:gd name="connsiteX3" fmla="*/ 0 w 3657600"/>
              <a:gd name="connsiteY3" fmla="*/ 1828800 h 3657600"/>
              <a:gd name="connsiteX4" fmla="*/ 1828800 w 36576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91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532787"/>
            <a:ext cx="6858000" cy="1373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498808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Blank La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532787"/>
            <a:ext cx="6858000" cy="1373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838845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532787"/>
            <a:ext cx="6858000" cy="1373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7758" y="887106"/>
            <a:ext cx="5542485" cy="727112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422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aller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2708" y="1761077"/>
            <a:ext cx="1200150" cy="55557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632858" y="1760422"/>
            <a:ext cx="1200150" cy="55557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33158" y="1759766"/>
            <a:ext cx="1200150" cy="55557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233308" y="1759766"/>
            <a:ext cx="1200150" cy="55557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6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26622" y="1488530"/>
            <a:ext cx="1200150" cy="327054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26772" y="1487876"/>
            <a:ext cx="1200150" cy="327054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6622" y="4759073"/>
            <a:ext cx="1200150" cy="327054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926772" y="4758419"/>
            <a:ext cx="1200150" cy="327054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9190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216116" y="2129051"/>
            <a:ext cx="1031505" cy="514703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47620" y="2129051"/>
            <a:ext cx="1031505" cy="514703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279125" y="2129051"/>
            <a:ext cx="1031505" cy="514703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9162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ight Sid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508328" y="295699"/>
            <a:ext cx="2410536" cy="337099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08328" y="3886830"/>
            <a:ext cx="1105468" cy="238203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713596" y="3886830"/>
            <a:ext cx="1205268" cy="455051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07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38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nter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7758" y="887106"/>
            <a:ext cx="5542485" cy="727112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173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51888" y="2964367"/>
            <a:ext cx="2332183" cy="37025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680812" y="2964367"/>
            <a:ext cx="2332183" cy="37025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5049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05627" y="2412391"/>
            <a:ext cx="2332183" cy="37025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7148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bstrac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175203" y="1428155"/>
            <a:ext cx="2746167" cy="40853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215882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all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4710339" y="1029819"/>
            <a:ext cx="2147662" cy="676919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3151414" y="1029820"/>
            <a:ext cx="1428751" cy="507101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1592489" y="1029820"/>
            <a:ext cx="1428751" cy="24503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" y="1029818"/>
            <a:ext cx="1462314" cy="507101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8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592488" y="3794681"/>
            <a:ext cx="1428751" cy="23061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834748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0500" y="0"/>
            <a:ext cx="2227500" cy="49556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397939" y="4950400"/>
            <a:ext cx="2227500" cy="49556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3631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Abstra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016829" y="835883"/>
            <a:ext cx="2016579" cy="7151811"/>
          </a:xfrm>
          <a:custGeom>
            <a:avLst/>
            <a:gdLst>
              <a:gd name="connsiteX0" fmla="*/ 3596540 w 4167940"/>
              <a:gd name="connsiteY0" fmla="*/ 4507069 h 4932782"/>
              <a:gd name="connsiteX1" fmla="*/ 3596540 w 4167940"/>
              <a:gd name="connsiteY1" fmla="*/ 4507069 h 4932782"/>
              <a:gd name="connsiteX2" fmla="*/ 3596539 w 4167940"/>
              <a:gd name="connsiteY2" fmla="*/ 4507069 h 4932782"/>
              <a:gd name="connsiteX3" fmla="*/ 3594359 w 4167940"/>
              <a:gd name="connsiteY3" fmla="*/ 1089014 h 4932782"/>
              <a:gd name="connsiteX4" fmla="*/ 3594359 w 4167940"/>
              <a:gd name="connsiteY4" fmla="*/ 1089015 h 4932782"/>
              <a:gd name="connsiteX5" fmla="*/ 3731949 w 4167940"/>
              <a:gd name="connsiteY5" fmla="*/ 1261523 h 4932782"/>
              <a:gd name="connsiteX6" fmla="*/ 3334049 w 4167940"/>
              <a:gd name="connsiteY6" fmla="*/ 4795192 h 4932782"/>
              <a:gd name="connsiteX7" fmla="*/ 3223265 w 4167940"/>
              <a:gd name="connsiteY7" fmla="*/ 4927393 h 4932782"/>
              <a:gd name="connsiteX8" fmla="*/ 3161542 w 4167940"/>
              <a:gd name="connsiteY8" fmla="*/ 4932782 h 4932782"/>
              <a:gd name="connsiteX9" fmla="*/ 3102562 w 4167940"/>
              <a:gd name="connsiteY9" fmla="*/ 4913802 h 4932782"/>
              <a:gd name="connsiteX10" fmla="*/ 3023952 w 4167940"/>
              <a:gd name="connsiteY10" fmla="*/ 4760274 h 4932782"/>
              <a:gd name="connsiteX11" fmla="*/ 3421851 w 4167940"/>
              <a:gd name="connsiteY11" fmla="*/ 1226604 h 4932782"/>
              <a:gd name="connsiteX12" fmla="*/ 3594359 w 4167940"/>
              <a:gd name="connsiteY12" fmla="*/ 1089014 h 4932782"/>
              <a:gd name="connsiteX13" fmla="*/ 2829929 w 4167940"/>
              <a:gd name="connsiteY13" fmla="*/ 1002939 h 4932782"/>
              <a:gd name="connsiteX14" fmla="*/ 2829929 w 4167940"/>
              <a:gd name="connsiteY14" fmla="*/ 1002939 h 4932782"/>
              <a:gd name="connsiteX15" fmla="*/ 2967519 w 4167940"/>
              <a:gd name="connsiteY15" fmla="*/ 1175447 h 4932782"/>
              <a:gd name="connsiteX16" fmla="*/ 2569619 w 4167940"/>
              <a:gd name="connsiteY16" fmla="*/ 4709116 h 4932782"/>
              <a:gd name="connsiteX17" fmla="*/ 2458835 w 4167940"/>
              <a:gd name="connsiteY17" fmla="*/ 4841317 h 4932782"/>
              <a:gd name="connsiteX18" fmla="*/ 2397112 w 4167940"/>
              <a:gd name="connsiteY18" fmla="*/ 4846706 h 4932782"/>
              <a:gd name="connsiteX19" fmla="*/ 2338132 w 4167940"/>
              <a:gd name="connsiteY19" fmla="*/ 4827726 h 4932782"/>
              <a:gd name="connsiteX20" fmla="*/ 2259522 w 4167940"/>
              <a:gd name="connsiteY20" fmla="*/ 4674198 h 4932782"/>
              <a:gd name="connsiteX21" fmla="*/ 2657421 w 4167940"/>
              <a:gd name="connsiteY21" fmla="*/ 1140528 h 4932782"/>
              <a:gd name="connsiteX22" fmla="*/ 2829929 w 4167940"/>
              <a:gd name="connsiteY22" fmla="*/ 1002939 h 4932782"/>
              <a:gd name="connsiteX23" fmla="*/ 900831 w 4167940"/>
              <a:gd name="connsiteY23" fmla="*/ 785718 h 4932782"/>
              <a:gd name="connsiteX24" fmla="*/ 900831 w 4167940"/>
              <a:gd name="connsiteY24" fmla="*/ 785719 h 4932782"/>
              <a:gd name="connsiteX25" fmla="*/ 1038421 w 4167940"/>
              <a:gd name="connsiteY25" fmla="*/ 958227 h 4932782"/>
              <a:gd name="connsiteX26" fmla="*/ 640522 w 4167940"/>
              <a:gd name="connsiteY26" fmla="*/ 4491895 h 4932782"/>
              <a:gd name="connsiteX27" fmla="*/ 529738 w 4167940"/>
              <a:gd name="connsiteY27" fmla="*/ 4624096 h 4932782"/>
              <a:gd name="connsiteX28" fmla="*/ 468015 w 4167940"/>
              <a:gd name="connsiteY28" fmla="*/ 4629485 h 4932782"/>
              <a:gd name="connsiteX29" fmla="*/ 409035 w 4167940"/>
              <a:gd name="connsiteY29" fmla="*/ 4610505 h 4932782"/>
              <a:gd name="connsiteX30" fmla="*/ 330424 w 4167940"/>
              <a:gd name="connsiteY30" fmla="*/ 4456977 h 4932782"/>
              <a:gd name="connsiteX31" fmla="*/ 728323 w 4167940"/>
              <a:gd name="connsiteY31" fmla="*/ 923308 h 4932782"/>
              <a:gd name="connsiteX32" fmla="*/ 900831 w 4167940"/>
              <a:gd name="connsiteY32" fmla="*/ 785718 h 4932782"/>
              <a:gd name="connsiteX33" fmla="*/ 4029357 w 4167940"/>
              <a:gd name="connsiteY33" fmla="*/ 663301 h 4932782"/>
              <a:gd name="connsiteX34" fmla="*/ 4029357 w 4167940"/>
              <a:gd name="connsiteY34" fmla="*/ 663302 h 4932782"/>
              <a:gd name="connsiteX35" fmla="*/ 4166947 w 4167940"/>
              <a:gd name="connsiteY35" fmla="*/ 835810 h 4932782"/>
              <a:gd name="connsiteX36" fmla="*/ 3769047 w 4167940"/>
              <a:gd name="connsiteY36" fmla="*/ 4369479 h 4932782"/>
              <a:gd name="connsiteX37" fmla="*/ 3658263 w 4167940"/>
              <a:gd name="connsiteY37" fmla="*/ 4501680 h 4932782"/>
              <a:gd name="connsiteX38" fmla="*/ 3596540 w 4167940"/>
              <a:gd name="connsiteY38" fmla="*/ 4507069 h 4932782"/>
              <a:gd name="connsiteX39" fmla="*/ 3537560 w 4167940"/>
              <a:gd name="connsiteY39" fmla="*/ 4488089 h 4932782"/>
              <a:gd name="connsiteX40" fmla="*/ 3458950 w 4167940"/>
              <a:gd name="connsiteY40" fmla="*/ 4334561 h 4932782"/>
              <a:gd name="connsiteX41" fmla="*/ 3856849 w 4167940"/>
              <a:gd name="connsiteY41" fmla="*/ 800892 h 4932782"/>
              <a:gd name="connsiteX42" fmla="*/ 4029357 w 4167940"/>
              <a:gd name="connsiteY42" fmla="*/ 663301 h 4932782"/>
              <a:gd name="connsiteX43" fmla="*/ 3264927 w 4167940"/>
              <a:gd name="connsiteY43" fmla="*/ 577225 h 4932782"/>
              <a:gd name="connsiteX44" fmla="*/ 3264927 w 4167940"/>
              <a:gd name="connsiteY44" fmla="*/ 577226 h 4932782"/>
              <a:gd name="connsiteX45" fmla="*/ 3402517 w 4167940"/>
              <a:gd name="connsiteY45" fmla="*/ 749734 h 4932782"/>
              <a:gd name="connsiteX46" fmla="*/ 3004617 w 4167940"/>
              <a:gd name="connsiteY46" fmla="*/ 4283403 h 4932782"/>
              <a:gd name="connsiteX47" fmla="*/ 2893833 w 4167940"/>
              <a:gd name="connsiteY47" fmla="*/ 4415604 h 4932782"/>
              <a:gd name="connsiteX48" fmla="*/ 2832110 w 4167940"/>
              <a:gd name="connsiteY48" fmla="*/ 4420993 h 4932782"/>
              <a:gd name="connsiteX49" fmla="*/ 2773130 w 4167940"/>
              <a:gd name="connsiteY49" fmla="*/ 4402013 h 4932782"/>
              <a:gd name="connsiteX50" fmla="*/ 2694520 w 4167940"/>
              <a:gd name="connsiteY50" fmla="*/ 4248485 h 4932782"/>
              <a:gd name="connsiteX51" fmla="*/ 3092419 w 4167940"/>
              <a:gd name="connsiteY51" fmla="*/ 714816 h 4932782"/>
              <a:gd name="connsiteX52" fmla="*/ 3264927 w 4167940"/>
              <a:gd name="connsiteY52" fmla="*/ 577225 h 4932782"/>
              <a:gd name="connsiteX53" fmla="*/ 2500497 w 4167940"/>
              <a:gd name="connsiteY53" fmla="*/ 491149 h 4932782"/>
              <a:gd name="connsiteX54" fmla="*/ 2500497 w 4167940"/>
              <a:gd name="connsiteY54" fmla="*/ 491149 h 4932782"/>
              <a:gd name="connsiteX55" fmla="*/ 2638087 w 4167940"/>
              <a:gd name="connsiteY55" fmla="*/ 663657 h 4932782"/>
              <a:gd name="connsiteX56" fmla="*/ 2240187 w 4167940"/>
              <a:gd name="connsiteY56" fmla="*/ 4197326 h 4932782"/>
              <a:gd name="connsiteX57" fmla="*/ 2129403 w 4167940"/>
              <a:gd name="connsiteY57" fmla="*/ 4329527 h 4932782"/>
              <a:gd name="connsiteX58" fmla="*/ 2067680 w 4167940"/>
              <a:gd name="connsiteY58" fmla="*/ 4334916 h 4932782"/>
              <a:gd name="connsiteX59" fmla="*/ 2008700 w 4167940"/>
              <a:gd name="connsiteY59" fmla="*/ 4315936 h 4932782"/>
              <a:gd name="connsiteX60" fmla="*/ 1930090 w 4167940"/>
              <a:gd name="connsiteY60" fmla="*/ 4162408 h 4932782"/>
              <a:gd name="connsiteX61" fmla="*/ 2327989 w 4167940"/>
              <a:gd name="connsiteY61" fmla="*/ 628739 h 4932782"/>
              <a:gd name="connsiteX62" fmla="*/ 2500497 w 4167940"/>
              <a:gd name="connsiteY62" fmla="*/ 491149 h 4932782"/>
              <a:gd name="connsiteX63" fmla="*/ 1736069 w 4167940"/>
              <a:gd name="connsiteY63" fmla="*/ 405073 h 4932782"/>
              <a:gd name="connsiteX64" fmla="*/ 1736069 w 4167940"/>
              <a:gd name="connsiteY64" fmla="*/ 405074 h 4932782"/>
              <a:gd name="connsiteX65" fmla="*/ 1873659 w 4167940"/>
              <a:gd name="connsiteY65" fmla="*/ 577581 h 4932782"/>
              <a:gd name="connsiteX66" fmla="*/ 1475760 w 4167940"/>
              <a:gd name="connsiteY66" fmla="*/ 4111250 h 4932782"/>
              <a:gd name="connsiteX67" fmla="*/ 1364976 w 4167940"/>
              <a:gd name="connsiteY67" fmla="*/ 4243451 h 4932782"/>
              <a:gd name="connsiteX68" fmla="*/ 1303253 w 4167940"/>
              <a:gd name="connsiteY68" fmla="*/ 4248840 h 4932782"/>
              <a:gd name="connsiteX69" fmla="*/ 1244273 w 4167940"/>
              <a:gd name="connsiteY69" fmla="*/ 4229860 h 4932782"/>
              <a:gd name="connsiteX70" fmla="*/ 1165662 w 4167940"/>
              <a:gd name="connsiteY70" fmla="*/ 4076332 h 4932782"/>
              <a:gd name="connsiteX71" fmla="*/ 1563561 w 4167940"/>
              <a:gd name="connsiteY71" fmla="*/ 542663 h 4932782"/>
              <a:gd name="connsiteX72" fmla="*/ 1736069 w 4167940"/>
              <a:gd name="connsiteY72" fmla="*/ 405073 h 4932782"/>
              <a:gd name="connsiteX73" fmla="*/ 1335829 w 4167940"/>
              <a:gd name="connsiteY73" fmla="*/ 360004 h 4932782"/>
              <a:gd name="connsiteX74" fmla="*/ 1335829 w 4167940"/>
              <a:gd name="connsiteY74" fmla="*/ 360006 h 4932782"/>
              <a:gd name="connsiteX75" fmla="*/ 1473419 w 4167940"/>
              <a:gd name="connsiteY75" fmla="*/ 532514 h 4932782"/>
              <a:gd name="connsiteX76" fmla="*/ 1075520 w 4167940"/>
              <a:gd name="connsiteY76" fmla="*/ 4066182 h 4932782"/>
              <a:gd name="connsiteX77" fmla="*/ 964736 w 4167940"/>
              <a:gd name="connsiteY77" fmla="*/ 4198383 h 4932782"/>
              <a:gd name="connsiteX78" fmla="*/ 903013 w 4167940"/>
              <a:gd name="connsiteY78" fmla="*/ 4203772 h 4932782"/>
              <a:gd name="connsiteX79" fmla="*/ 844033 w 4167940"/>
              <a:gd name="connsiteY79" fmla="*/ 4184792 h 4932782"/>
              <a:gd name="connsiteX80" fmla="*/ 765422 w 4167940"/>
              <a:gd name="connsiteY80" fmla="*/ 4031264 h 4932782"/>
              <a:gd name="connsiteX81" fmla="*/ 1163321 w 4167940"/>
              <a:gd name="connsiteY81" fmla="*/ 497595 h 4932782"/>
              <a:gd name="connsiteX82" fmla="*/ 1335829 w 4167940"/>
              <a:gd name="connsiteY82" fmla="*/ 360004 h 4932782"/>
              <a:gd name="connsiteX83" fmla="*/ 571400 w 4167940"/>
              <a:gd name="connsiteY83" fmla="*/ 273929 h 4932782"/>
              <a:gd name="connsiteX84" fmla="*/ 571400 w 4167940"/>
              <a:gd name="connsiteY84" fmla="*/ 273930 h 4932782"/>
              <a:gd name="connsiteX85" fmla="*/ 708990 w 4167940"/>
              <a:gd name="connsiteY85" fmla="*/ 446438 h 4932782"/>
              <a:gd name="connsiteX86" fmla="*/ 311090 w 4167940"/>
              <a:gd name="connsiteY86" fmla="*/ 3980106 h 4932782"/>
              <a:gd name="connsiteX87" fmla="*/ 200306 w 4167940"/>
              <a:gd name="connsiteY87" fmla="*/ 4112307 h 4932782"/>
              <a:gd name="connsiteX88" fmla="*/ 138583 w 4167940"/>
              <a:gd name="connsiteY88" fmla="*/ 4117696 h 4932782"/>
              <a:gd name="connsiteX89" fmla="*/ 79603 w 4167940"/>
              <a:gd name="connsiteY89" fmla="*/ 4098716 h 4932782"/>
              <a:gd name="connsiteX90" fmla="*/ 993 w 4167940"/>
              <a:gd name="connsiteY90" fmla="*/ 3945188 h 4932782"/>
              <a:gd name="connsiteX91" fmla="*/ 398892 w 4167940"/>
              <a:gd name="connsiteY91" fmla="*/ 411519 h 4932782"/>
              <a:gd name="connsiteX92" fmla="*/ 571400 w 4167940"/>
              <a:gd name="connsiteY92" fmla="*/ 273929 h 4932782"/>
              <a:gd name="connsiteX93" fmla="*/ 2168629 w 4167940"/>
              <a:gd name="connsiteY93" fmla="*/ 993 h 4932782"/>
              <a:gd name="connsiteX94" fmla="*/ 2168629 w 4167940"/>
              <a:gd name="connsiteY94" fmla="*/ 995 h 4932782"/>
              <a:gd name="connsiteX95" fmla="*/ 2306219 w 4167940"/>
              <a:gd name="connsiteY95" fmla="*/ 173503 h 4932782"/>
              <a:gd name="connsiteX96" fmla="*/ 1908320 w 4167940"/>
              <a:gd name="connsiteY96" fmla="*/ 3707171 h 4932782"/>
              <a:gd name="connsiteX97" fmla="*/ 1797536 w 4167940"/>
              <a:gd name="connsiteY97" fmla="*/ 3839372 h 4932782"/>
              <a:gd name="connsiteX98" fmla="*/ 1735813 w 4167940"/>
              <a:gd name="connsiteY98" fmla="*/ 3844761 h 4932782"/>
              <a:gd name="connsiteX99" fmla="*/ 1676833 w 4167940"/>
              <a:gd name="connsiteY99" fmla="*/ 3825781 h 4932782"/>
              <a:gd name="connsiteX100" fmla="*/ 1598222 w 4167940"/>
              <a:gd name="connsiteY100" fmla="*/ 3672253 h 4932782"/>
              <a:gd name="connsiteX101" fmla="*/ 1996121 w 4167940"/>
              <a:gd name="connsiteY101" fmla="*/ 138584 h 4932782"/>
              <a:gd name="connsiteX102" fmla="*/ 2168629 w 4167940"/>
              <a:gd name="connsiteY102" fmla="*/ 993 h 49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67940" h="4932782">
                <a:moveTo>
                  <a:pt x="3596540" y="4507069"/>
                </a:moveTo>
                <a:lnTo>
                  <a:pt x="3596540" y="4507069"/>
                </a:lnTo>
                <a:lnTo>
                  <a:pt x="3596539" y="4507069"/>
                </a:lnTo>
                <a:close/>
                <a:moveTo>
                  <a:pt x="3594359" y="1089014"/>
                </a:moveTo>
                <a:lnTo>
                  <a:pt x="3594359" y="1089015"/>
                </a:lnTo>
                <a:cubicBezTo>
                  <a:pt x="3679990" y="1098657"/>
                  <a:pt x="3741591" y="1175892"/>
                  <a:pt x="3731949" y="1261523"/>
                </a:cubicBezTo>
                <a:lnTo>
                  <a:pt x="3334049" y="4795192"/>
                </a:lnTo>
                <a:cubicBezTo>
                  <a:pt x="3326818" y="4859415"/>
                  <a:pt x="3281565" y="4910122"/>
                  <a:pt x="3223265" y="4927393"/>
                </a:cubicBezTo>
                <a:lnTo>
                  <a:pt x="3161542" y="4932782"/>
                </a:lnTo>
                <a:lnTo>
                  <a:pt x="3102562" y="4913802"/>
                </a:lnTo>
                <a:cubicBezTo>
                  <a:pt x="3049563" y="4883998"/>
                  <a:pt x="3016721" y="4824498"/>
                  <a:pt x="3023952" y="4760274"/>
                </a:cubicBezTo>
                <a:lnTo>
                  <a:pt x="3421851" y="1226604"/>
                </a:lnTo>
                <a:cubicBezTo>
                  <a:pt x="3431493" y="1140974"/>
                  <a:pt x="3508728" y="1079372"/>
                  <a:pt x="3594359" y="1089014"/>
                </a:cubicBezTo>
                <a:close/>
                <a:moveTo>
                  <a:pt x="2829929" y="1002939"/>
                </a:moveTo>
                <a:lnTo>
                  <a:pt x="2829929" y="1002939"/>
                </a:lnTo>
                <a:cubicBezTo>
                  <a:pt x="2915560" y="1012582"/>
                  <a:pt x="2977161" y="1089816"/>
                  <a:pt x="2967519" y="1175447"/>
                </a:cubicBezTo>
                <a:lnTo>
                  <a:pt x="2569619" y="4709116"/>
                </a:lnTo>
                <a:cubicBezTo>
                  <a:pt x="2562387" y="4773339"/>
                  <a:pt x="2517135" y="4824046"/>
                  <a:pt x="2458835" y="4841317"/>
                </a:cubicBezTo>
                <a:lnTo>
                  <a:pt x="2397112" y="4846706"/>
                </a:lnTo>
                <a:lnTo>
                  <a:pt x="2338132" y="4827726"/>
                </a:lnTo>
                <a:cubicBezTo>
                  <a:pt x="2285133" y="4797922"/>
                  <a:pt x="2252290" y="4738422"/>
                  <a:pt x="2259522" y="4674198"/>
                </a:cubicBezTo>
                <a:lnTo>
                  <a:pt x="2657421" y="1140528"/>
                </a:lnTo>
                <a:cubicBezTo>
                  <a:pt x="2667063" y="1054898"/>
                  <a:pt x="2744298" y="993296"/>
                  <a:pt x="2829929" y="1002939"/>
                </a:cubicBezTo>
                <a:close/>
                <a:moveTo>
                  <a:pt x="900831" y="785718"/>
                </a:moveTo>
                <a:lnTo>
                  <a:pt x="900831" y="785719"/>
                </a:lnTo>
                <a:cubicBezTo>
                  <a:pt x="986462" y="795361"/>
                  <a:pt x="1048063" y="872596"/>
                  <a:pt x="1038421" y="958227"/>
                </a:cubicBezTo>
                <a:lnTo>
                  <a:pt x="640522" y="4491895"/>
                </a:lnTo>
                <a:cubicBezTo>
                  <a:pt x="633290" y="4556118"/>
                  <a:pt x="588037" y="4606825"/>
                  <a:pt x="529738" y="4624096"/>
                </a:cubicBezTo>
                <a:lnTo>
                  <a:pt x="468015" y="4629485"/>
                </a:lnTo>
                <a:lnTo>
                  <a:pt x="409035" y="4610505"/>
                </a:lnTo>
                <a:cubicBezTo>
                  <a:pt x="356036" y="4580701"/>
                  <a:pt x="323193" y="4521201"/>
                  <a:pt x="330424" y="4456977"/>
                </a:cubicBezTo>
                <a:lnTo>
                  <a:pt x="728323" y="923308"/>
                </a:lnTo>
                <a:cubicBezTo>
                  <a:pt x="737965" y="837677"/>
                  <a:pt x="815200" y="776076"/>
                  <a:pt x="900831" y="785718"/>
                </a:cubicBezTo>
                <a:close/>
                <a:moveTo>
                  <a:pt x="4029357" y="663301"/>
                </a:moveTo>
                <a:lnTo>
                  <a:pt x="4029357" y="663302"/>
                </a:lnTo>
                <a:cubicBezTo>
                  <a:pt x="4114988" y="672944"/>
                  <a:pt x="4176589" y="750179"/>
                  <a:pt x="4166947" y="835810"/>
                </a:cubicBezTo>
                <a:lnTo>
                  <a:pt x="3769047" y="4369479"/>
                </a:lnTo>
                <a:cubicBezTo>
                  <a:pt x="3761815" y="4433702"/>
                  <a:pt x="3716563" y="4484409"/>
                  <a:pt x="3658263" y="4501680"/>
                </a:cubicBezTo>
                <a:lnTo>
                  <a:pt x="3596540" y="4507069"/>
                </a:lnTo>
                <a:lnTo>
                  <a:pt x="3537560" y="4488089"/>
                </a:lnTo>
                <a:cubicBezTo>
                  <a:pt x="3484561" y="4458285"/>
                  <a:pt x="3451719" y="4398784"/>
                  <a:pt x="3458950" y="4334561"/>
                </a:cubicBezTo>
                <a:lnTo>
                  <a:pt x="3856849" y="800892"/>
                </a:lnTo>
                <a:cubicBezTo>
                  <a:pt x="3866491" y="715261"/>
                  <a:pt x="3943726" y="653659"/>
                  <a:pt x="4029357" y="663301"/>
                </a:cubicBezTo>
                <a:close/>
                <a:moveTo>
                  <a:pt x="3264927" y="577225"/>
                </a:moveTo>
                <a:lnTo>
                  <a:pt x="3264927" y="577226"/>
                </a:lnTo>
                <a:cubicBezTo>
                  <a:pt x="3350558" y="586869"/>
                  <a:pt x="3412159" y="664104"/>
                  <a:pt x="3402517" y="749734"/>
                </a:cubicBezTo>
                <a:lnTo>
                  <a:pt x="3004617" y="4283403"/>
                </a:lnTo>
                <a:cubicBezTo>
                  <a:pt x="2997385" y="4347626"/>
                  <a:pt x="2952133" y="4398333"/>
                  <a:pt x="2893833" y="4415604"/>
                </a:cubicBezTo>
                <a:lnTo>
                  <a:pt x="2832110" y="4420993"/>
                </a:lnTo>
                <a:lnTo>
                  <a:pt x="2773130" y="4402013"/>
                </a:lnTo>
                <a:cubicBezTo>
                  <a:pt x="2720131" y="4372209"/>
                  <a:pt x="2687288" y="4312708"/>
                  <a:pt x="2694520" y="4248485"/>
                </a:cubicBezTo>
                <a:lnTo>
                  <a:pt x="3092419" y="714816"/>
                </a:lnTo>
                <a:cubicBezTo>
                  <a:pt x="3102061" y="629185"/>
                  <a:pt x="3179296" y="567583"/>
                  <a:pt x="3264927" y="577225"/>
                </a:cubicBezTo>
                <a:close/>
                <a:moveTo>
                  <a:pt x="2500497" y="491149"/>
                </a:moveTo>
                <a:lnTo>
                  <a:pt x="2500497" y="491149"/>
                </a:lnTo>
                <a:cubicBezTo>
                  <a:pt x="2586128" y="500792"/>
                  <a:pt x="2647729" y="578027"/>
                  <a:pt x="2638087" y="663657"/>
                </a:cubicBezTo>
                <a:lnTo>
                  <a:pt x="2240187" y="4197326"/>
                </a:lnTo>
                <a:cubicBezTo>
                  <a:pt x="2232955" y="4261549"/>
                  <a:pt x="2187703" y="4312256"/>
                  <a:pt x="2129403" y="4329527"/>
                </a:cubicBezTo>
                <a:lnTo>
                  <a:pt x="2067680" y="4334916"/>
                </a:lnTo>
                <a:lnTo>
                  <a:pt x="2008700" y="4315936"/>
                </a:lnTo>
                <a:cubicBezTo>
                  <a:pt x="1955701" y="4286132"/>
                  <a:pt x="1922859" y="4226631"/>
                  <a:pt x="1930090" y="4162408"/>
                </a:cubicBezTo>
                <a:lnTo>
                  <a:pt x="2327989" y="628739"/>
                </a:lnTo>
                <a:cubicBezTo>
                  <a:pt x="2337631" y="543108"/>
                  <a:pt x="2414866" y="481506"/>
                  <a:pt x="2500497" y="491149"/>
                </a:cubicBezTo>
                <a:close/>
                <a:moveTo>
                  <a:pt x="1736069" y="405073"/>
                </a:moveTo>
                <a:lnTo>
                  <a:pt x="1736069" y="405074"/>
                </a:lnTo>
                <a:cubicBezTo>
                  <a:pt x="1821700" y="414716"/>
                  <a:pt x="1883301" y="491951"/>
                  <a:pt x="1873659" y="577581"/>
                </a:cubicBezTo>
                <a:lnTo>
                  <a:pt x="1475760" y="4111250"/>
                </a:lnTo>
                <a:cubicBezTo>
                  <a:pt x="1468528" y="4175473"/>
                  <a:pt x="1423275" y="4226180"/>
                  <a:pt x="1364976" y="4243451"/>
                </a:cubicBezTo>
                <a:lnTo>
                  <a:pt x="1303253" y="4248840"/>
                </a:lnTo>
                <a:lnTo>
                  <a:pt x="1244273" y="4229860"/>
                </a:lnTo>
                <a:cubicBezTo>
                  <a:pt x="1191274" y="4200056"/>
                  <a:pt x="1158431" y="4140555"/>
                  <a:pt x="1165662" y="4076332"/>
                </a:cubicBezTo>
                <a:lnTo>
                  <a:pt x="1563561" y="542663"/>
                </a:lnTo>
                <a:cubicBezTo>
                  <a:pt x="1573203" y="457032"/>
                  <a:pt x="1650438" y="395431"/>
                  <a:pt x="1736069" y="405073"/>
                </a:cubicBezTo>
                <a:close/>
                <a:moveTo>
                  <a:pt x="1335829" y="360004"/>
                </a:moveTo>
                <a:lnTo>
                  <a:pt x="1335829" y="360006"/>
                </a:lnTo>
                <a:cubicBezTo>
                  <a:pt x="1421460" y="369648"/>
                  <a:pt x="1483061" y="446883"/>
                  <a:pt x="1473419" y="532514"/>
                </a:cubicBezTo>
                <a:lnTo>
                  <a:pt x="1075520" y="4066182"/>
                </a:lnTo>
                <a:cubicBezTo>
                  <a:pt x="1068288" y="4130405"/>
                  <a:pt x="1023035" y="4181112"/>
                  <a:pt x="964736" y="4198383"/>
                </a:cubicBezTo>
                <a:lnTo>
                  <a:pt x="903013" y="4203772"/>
                </a:lnTo>
                <a:lnTo>
                  <a:pt x="844033" y="4184792"/>
                </a:lnTo>
                <a:cubicBezTo>
                  <a:pt x="791034" y="4154988"/>
                  <a:pt x="758191" y="4095488"/>
                  <a:pt x="765422" y="4031264"/>
                </a:cubicBezTo>
                <a:lnTo>
                  <a:pt x="1163321" y="497595"/>
                </a:lnTo>
                <a:cubicBezTo>
                  <a:pt x="1172963" y="411964"/>
                  <a:pt x="1250198" y="350363"/>
                  <a:pt x="1335829" y="360004"/>
                </a:cubicBezTo>
                <a:close/>
                <a:moveTo>
                  <a:pt x="571400" y="273929"/>
                </a:moveTo>
                <a:lnTo>
                  <a:pt x="571400" y="273930"/>
                </a:lnTo>
                <a:cubicBezTo>
                  <a:pt x="657031" y="283572"/>
                  <a:pt x="718632" y="360807"/>
                  <a:pt x="708990" y="446438"/>
                </a:cubicBezTo>
                <a:lnTo>
                  <a:pt x="311090" y="3980106"/>
                </a:lnTo>
                <a:cubicBezTo>
                  <a:pt x="303858" y="4044329"/>
                  <a:pt x="258606" y="4095036"/>
                  <a:pt x="200306" y="4112307"/>
                </a:cubicBezTo>
                <a:lnTo>
                  <a:pt x="138583" y="4117696"/>
                </a:lnTo>
                <a:lnTo>
                  <a:pt x="79603" y="4098716"/>
                </a:lnTo>
                <a:cubicBezTo>
                  <a:pt x="26604" y="4068912"/>
                  <a:pt x="-6239" y="4009411"/>
                  <a:pt x="993" y="3945188"/>
                </a:cubicBezTo>
                <a:lnTo>
                  <a:pt x="398892" y="411519"/>
                </a:lnTo>
                <a:cubicBezTo>
                  <a:pt x="408534" y="325888"/>
                  <a:pt x="485769" y="264287"/>
                  <a:pt x="571400" y="273929"/>
                </a:cubicBezTo>
                <a:close/>
                <a:moveTo>
                  <a:pt x="2168629" y="993"/>
                </a:moveTo>
                <a:lnTo>
                  <a:pt x="2168629" y="995"/>
                </a:lnTo>
                <a:cubicBezTo>
                  <a:pt x="2254260" y="10637"/>
                  <a:pt x="2315861" y="87872"/>
                  <a:pt x="2306219" y="173503"/>
                </a:cubicBezTo>
                <a:lnTo>
                  <a:pt x="1908320" y="3707171"/>
                </a:lnTo>
                <a:cubicBezTo>
                  <a:pt x="1901088" y="3771394"/>
                  <a:pt x="1855835" y="3822101"/>
                  <a:pt x="1797536" y="3839372"/>
                </a:cubicBezTo>
                <a:lnTo>
                  <a:pt x="1735813" y="3844761"/>
                </a:lnTo>
                <a:lnTo>
                  <a:pt x="1676833" y="3825781"/>
                </a:lnTo>
                <a:cubicBezTo>
                  <a:pt x="1623834" y="3795977"/>
                  <a:pt x="1590991" y="3736477"/>
                  <a:pt x="1598222" y="3672253"/>
                </a:cubicBezTo>
                <a:lnTo>
                  <a:pt x="1996121" y="138584"/>
                </a:lnTo>
                <a:cubicBezTo>
                  <a:pt x="2005763" y="52953"/>
                  <a:pt x="2082998" y="-8648"/>
                  <a:pt x="2168629" y="99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2091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594978" y="5086609"/>
            <a:ext cx="1642287" cy="737150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731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40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78760" y="2413246"/>
            <a:ext cx="1120107" cy="50517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6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58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129361" y="4604590"/>
            <a:ext cx="1636059" cy="26680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24"/>
          </p:nvPr>
        </p:nvSpPr>
        <p:spPr>
          <a:xfrm>
            <a:off x="1085837" y="4604590"/>
            <a:ext cx="1636059" cy="26680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504539" y="5120010"/>
            <a:ext cx="1845983" cy="299161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54962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08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331029" cy="9906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55976" y="2795517"/>
            <a:ext cx="824009" cy="3701392"/>
          </a:xfrm>
          <a:prstGeom prst="rect">
            <a:avLst/>
          </a:prstGeom>
          <a:pattFill prst="dashVert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900" baseline="0">
                <a:latin typeface="Source Sans Pro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84093" y="3977054"/>
            <a:ext cx="1982946" cy="350521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40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6476" y="2195210"/>
            <a:ext cx="1068672" cy="478756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2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948031" y="2077806"/>
            <a:ext cx="1120107" cy="50517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43650" y="2154700"/>
            <a:ext cx="1531418" cy="293064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39818" y="5085349"/>
            <a:ext cx="1081118" cy="19995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3858994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22"/>
          </p:nvPr>
        </p:nvSpPr>
        <p:spPr>
          <a:xfrm>
            <a:off x="4132143" y="2272946"/>
            <a:ext cx="3351812" cy="543573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49344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1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0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1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9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3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5" r:id="rId12"/>
    <p:sldLayoutId id="2147483654" r:id="rId13"/>
    <p:sldLayoutId id="2147483699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5" r:id="rId29"/>
    <p:sldLayoutId id="2147483676" r:id="rId30"/>
    <p:sldLayoutId id="2147483677" r:id="rId31"/>
    <p:sldLayoutId id="2147483673" r:id="rId32"/>
    <p:sldLayoutId id="2147483674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3" r:id="rId39"/>
    <p:sldLayoutId id="2147483684" r:id="rId40"/>
    <p:sldLayoutId id="2147483685" r:id="rId41"/>
    <p:sldLayoutId id="2147483686" r:id="rId42"/>
    <p:sldLayoutId id="2147483687" r:id="rId43"/>
    <p:sldLayoutId id="2147483688" r:id="rId44"/>
    <p:sldLayoutId id="2147483689" r:id="rId45"/>
    <p:sldLayoutId id="2147483690" r:id="rId46"/>
    <p:sldLayoutId id="2147483692" r:id="rId47"/>
    <p:sldLayoutId id="2147483693" r:id="rId48"/>
    <p:sldLayoutId id="2147483694" r:id="rId49"/>
    <p:sldLayoutId id="2147483695" r:id="rId50"/>
    <p:sldLayoutId id="2147483696" r:id="rId51"/>
    <p:sldLayoutId id="2147483697" r:id="rId5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uxograma: Conector 24">
            <a:extLst>
              <a:ext uri="{FF2B5EF4-FFF2-40B4-BE49-F238E27FC236}">
                <a16:creationId xmlns:a16="http://schemas.microsoft.com/office/drawing/2014/main" id="{CF5CAE72-C1C0-4059-8520-0E051A18BD8F}"/>
              </a:ext>
            </a:extLst>
          </p:cNvPr>
          <p:cNvSpPr>
            <a:spLocks noChangeAspect="1"/>
          </p:cNvSpPr>
          <p:nvPr/>
        </p:nvSpPr>
        <p:spPr>
          <a:xfrm>
            <a:off x="188069" y="4481666"/>
            <a:ext cx="770233" cy="77023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51566" y="569136"/>
            <a:ext cx="2591883" cy="440514"/>
            <a:chOff x="4373759" y="319593"/>
            <a:chExt cx="3428936" cy="588231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4447894" y="360667"/>
              <a:ext cx="3280672" cy="54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225" dirty="0">
                  <a:latin typeface="+mj-lt"/>
                </a:rPr>
                <a:t>LINHA DE TEMPO</a:t>
              </a: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373759" y="319593"/>
              <a:ext cx="621824" cy="54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225" dirty="0">
                  <a:latin typeface="+mj-lt"/>
                </a:rPr>
                <a:t>-[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7180871" y="319593"/>
              <a:ext cx="621824" cy="54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225" dirty="0">
                  <a:latin typeface="+mj-lt"/>
                </a:rPr>
                <a:t>]-</a:t>
              </a:r>
            </a:p>
          </p:txBody>
        </p:sp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2B3E633C-87FF-977B-D801-3B3932E07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3" t="6854" r="-640" b="22953"/>
          <a:stretch/>
        </p:blipFill>
        <p:spPr>
          <a:xfrm>
            <a:off x="1182673" y="5282499"/>
            <a:ext cx="1068950" cy="1082654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33A588AB-B038-E815-65AB-9DBE4CDA0255}"/>
              </a:ext>
            </a:extLst>
          </p:cNvPr>
          <p:cNvGrpSpPr/>
          <p:nvPr/>
        </p:nvGrpSpPr>
        <p:grpSpPr>
          <a:xfrm>
            <a:off x="127221" y="4474905"/>
            <a:ext cx="6385247" cy="1258982"/>
            <a:chOff x="658068" y="5288775"/>
            <a:chExt cx="4219865" cy="832034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692219" y="5406738"/>
              <a:ext cx="548087" cy="22511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r>
                <a:rPr lang="pt-BR" sz="1000" b="0" spc="225" dirty="0">
                  <a:solidFill>
                    <a:schemeClr val="bg1"/>
                  </a:solidFill>
                  <a:latin typeface="Titillium" panose="00000500000000000000"/>
                </a:rPr>
                <a:t>1989 </a:t>
              </a:r>
            </a:p>
            <a:p>
              <a:r>
                <a:rPr lang="pt-BR" sz="1000" b="0" spc="225" dirty="0">
                  <a:solidFill>
                    <a:schemeClr val="bg1"/>
                  </a:solidFill>
                  <a:latin typeface="Titillium" panose="00000500000000000000"/>
                </a:rPr>
                <a:t>Curitiba</a:t>
              </a:r>
            </a:p>
            <a:p>
              <a:endParaRPr lang="en-US" sz="1400" b="0" spc="225" dirty="0">
                <a:latin typeface="+mj-lt"/>
              </a:endParaRPr>
            </a:p>
          </p:txBody>
        </p: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1209768" y="5522023"/>
              <a:ext cx="3668165" cy="35996"/>
            </a:xfrm>
            <a:prstGeom prst="lin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iamond 17"/>
            <p:cNvSpPr/>
            <p:nvPr/>
          </p:nvSpPr>
          <p:spPr>
            <a:xfrm>
              <a:off x="1384237" y="5288775"/>
              <a:ext cx="677800" cy="470762"/>
            </a:xfrm>
            <a:prstGeom prst="diamond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08FD6E68-A537-939F-6165-38D675B54E99}"/>
                </a:ext>
              </a:extLst>
            </p:cNvPr>
            <p:cNvSpPr txBox="1"/>
            <p:nvPr/>
          </p:nvSpPr>
          <p:spPr>
            <a:xfrm>
              <a:off x="658068" y="5785196"/>
              <a:ext cx="515468" cy="33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>
                  <a:solidFill>
                    <a:schemeClr val="tx1">
                      <a:alpha val="60000"/>
                    </a:schemeClr>
                  </a:solidFill>
                  <a:latin typeface="Titillium" panose="00000500000000000000"/>
                  <a:ea typeface="Source Sans Pro" charset="0"/>
                  <a:cs typeface="Source Sans Pro" charset="0"/>
                </a:rPr>
                <a:t>Gustavo, aos 18 anos, seu pai falece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D04B8596-C1BA-A65E-765B-FBF451061E04}"/>
                </a:ext>
              </a:extLst>
            </p:cNvPr>
            <p:cNvSpPr txBox="1">
              <a:spLocks/>
            </p:cNvSpPr>
            <p:nvPr/>
          </p:nvSpPr>
          <p:spPr>
            <a:xfrm>
              <a:off x="1453992" y="5389951"/>
              <a:ext cx="532795" cy="208571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lvl="0" rtl="0"/>
              <a:r>
                <a:rPr lang="pt-BR" sz="1000" b="0" spc="225" dirty="0">
                  <a:solidFill>
                    <a:schemeClr val="bg1"/>
                  </a:solidFill>
                  <a:latin typeface="Titillium" panose="00000500000000000000"/>
                </a:rPr>
                <a:t>1998</a:t>
              </a:r>
            </a:p>
            <a:p>
              <a:pPr lvl="0" rtl="0"/>
              <a:r>
                <a:rPr lang="pt-BR" sz="1000" b="0" spc="225" dirty="0">
                  <a:solidFill>
                    <a:schemeClr val="bg1"/>
                  </a:solidFill>
                  <a:latin typeface="Titillium" panose="00000500000000000000"/>
                </a:rPr>
                <a:t>Manaus</a:t>
              </a:r>
              <a:endParaRPr lang="en-US" sz="1000" b="0" spc="225" dirty="0">
                <a:solidFill>
                  <a:schemeClr val="bg1"/>
                </a:solidFill>
                <a:latin typeface="Titillium" panose="00000500000000000000"/>
              </a:endParaRPr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F02950-BF22-4ED1-5B21-8B8A307F24C0}"/>
              </a:ext>
            </a:extLst>
          </p:cNvPr>
          <p:cNvSpPr txBox="1">
            <a:spLocks/>
          </p:cNvSpPr>
          <p:nvPr/>
        </p:nvSpPr>
        <p:spPr>
          <a:xfrm>
            <a:off x="6388099" y="9575800"/>
            <a:ext cx="168827" cy="260872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100" b="1" i="0" smtClean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rPr>
              <a:pPr algn="ctr"/>
              <a:t>1</a:t>
            </a:fld>
            <a:endParaRPr lang="en-US" sz="1100" b="1" i="0" dirty="0">
              <a:solidFill>
                <a:schemeClr val="tx1"/>
              </a:solidFill>
              <a:latin typeface="+mj-lt"/>
              <a:ea typeface="Montserrat" charset="0"/>
              <a:cs typeface="Montserrat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DDB9593-5905-4150-ADEF-AD34F609B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917"/>
            <a:ext cx="6858000" cy="2337401"/>
          </a:xfrm>
          <a:prstGeom prst="rect">
            <a:avLst/>
          </a:prstGeom>
        </p:spPr>
      </p:pic>
      <p:sp>
        <p:nvSpPr>
          <p:cNvPr id="31" name="Diamond 17">
            <a:extLst>
              <a:ext uri="{FF2B5EF4-FFF2-40B4-BE49-F238E27FC236}">
                <a16:creationId xmlns:a16="http://schemas.microsoft.com/office/drawing/2014/main" id="{1D026D14-0D36-4AA5-888C-BD43B2ACE23A}"/>
              </a:ext>
            </a:extLst>
          </p:cNvPr>
          <p:cNvSpPr/>
          <p:nvPr/>
        </p:nvSpPr>
        <p:spPr>
          <a:xfrm>
            <a:off x="2425805" y="4507059"/>
            <a:ext cx="770233" cy="693965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37122CD7-C778-432B-94FC-11A3C62E0E29}"/>
              </a:ext>
            </a:extLst>
          </p:cNvPr>
          <p:cNvSpPr txBox="1"/>
          <p:nvPr/>
        </p:nvSpPr>
        <p:spPr>
          <a:xfrm>
            <a:off x="2471998" y="5258732"/>
            <a:ext cx="7820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1">
                    <a:alpha val="60000"/>
                  </a:schemeClr>
                </a:solidFill>
                <a:latin typeface="Titillium" panose="00000500000000000000"/>
              </a:rPr>
              <a:t>Inicia  avaliação patrimonial com foco em garantias bancárias.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5061B7B-E0DF-4B05-AEA8-E4BE7248AAD6}"/>
              </a:ext>
            </a:extLst>
          </p:cNvPr>
          <p:cNvSpPr txBox="1">
            <a:spLocks/>
          </p:cNvSpPr>
          <p:nvPr/>
        </p:nvSpPr>
        <p:spPr>
          <a:xfrm>
            <a:off x="2432249" y="4710137"/>
            <a:ext cx="763790" cy="2471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pt-BR" sz="1000" b="0" spc="225" dirty="0">
                <a:solidFill>
                  <a:schemeClr val="bg1"/>
                </a:solidFill>
                <a:latin typeface="Titillium" panose="00000500000000000000"/>
              </a:rPr>
              <a:t>1999 </a:t>
            </a:r>
            <a:endParaRPr lang="en-US" sz="1000" b="0" spc="225" dirty="0">
              <a:solidFill>
                <a:schemeClr val="bg1"/>
              </a:solidFill>
              <a:latin typeface="Titillium" panose="00000500000000000000"/>
            </a:endParaRPr>
          </a:p>
        </p:txBody>
      </p:sp>
      <p:sp>
        <p:nvSpPr>
          <p:cNvPr id="53" name="Diamond 17">
            <a:extLst>
              <a:ext uri="{FF2B5EF4-FFF2-40B4-BE49-F238E27FC236}">
                <a16:creationId xmlns:a16="http://schemas.microsoft.com/office/drawing/2014/main" id="{64D4FB24-2050-4A09-996E-C0D8367F66E6}"/>
              </a:ext>
            </a:extLst>
          </p:cNvPr>
          <p:cNvSpPr/>
          <p:nvPr/>
        </p:nvSpPr>
        <p:spPr>
          <a:xfrm>
            <a:off x="3376859" y="4503203"/>
            <a:ext cx="770233" cy="693965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4" name="TextBox 27">
            <a:extLst>
              <a:ext uri="{FF2B5EF4-FFF2-40B4-BE49-F238E27FC236}">
                <a16:creationId xmlns:a16="http://schemas.microsoft.com/office/drawing/2014/main" id="{650B29FE-61F5-4AD6-9C4F-B09BCB7A7FEC}"/>
              </a:ext>
            </a:extLst>
          </p:cNvPr>
          <p:cNvSpPr txBox="1"/>
          <p:nvPr/>
        </p:nvSpPr>
        <p:spPr>
          <a:xfrm>
            <a:off x="3254018" y="5254876"/>
            <a:ext cx="9510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dirty="0">
                <a:solidFill>
                  <a:srgbClr val="696969"/>
                </a:solidFill>
                <a:latin typeface="Titillium" panose="00000500000000000000"/>
              </a:rPr>
              <a:t>T</a:t>
            </a:r>
            <a:r>
              <a:rPr lang="pt-BR" sz="900" b="0" i="0" dirty="0">
                <a:solidFill>
                  <a:srgbClr val="696969"/>
                </a:solidFill>
                <a:effectLst/>
                <a:latin typeface="Titillium" panose="00000500000000000000"/>
              </a:rPr>
              <a:t>erceirização do serviço de inventário máquinas e equipamentos de plantas industriais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8BF75331-6B7C-470E-840C-0B72C48D2B57}"/>
              </a:ext>
            </a:extLst>
          </p:cNvPr>
          <p:cNvSpPr txBox="1">
            <a:spLocks/>
          </p:cNvSpPr>
          <p:nvPr/>
        </p:nvSpPr>
        <p:spPr>
          <a:xfrm>
            <a:off x="3383303" y="4718981"/>
            <a:ext cx="763790" cy="2471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pt-BR" sz="1000" b="0" spc="225" dirty="0">
                <a:solidFill>
                  <a:schemeClr val="bg1"/>
                </a:solidFill>
                <a:latin typeface="Titillium" panose="00000500000000000000"/>
              </a:rPr>
              <a:t>2001 </a:t>
            </a:r>
            <a:endParaRPr lang="en-US" sz="1000" b="0" spc="225" dirty="0">
              <a:solidFill>
                <a:schemeClr val="bg1"/>
              </a:solidFill>
              <a:latin typeface="Titillium" panose="00000500000000000000"/>
            </a:endParaRPr>
          </a:p>
        </p:txBody>
      </p:sp>
      <p:sp>
        <p:nvSpPr>
          <p:cNvPr id="56" name="Diamond 17">
            <a:extLst>
              <a:ext uri="{FF2B5EF4-FFF2-40B4-BE49-F238E27FC236}">
                <a16:creationId xmlns:a16="http://schemas.microsoft.com/office/drawing/2014/main" id="{B93192D8-DCFC-4BEB-90A4-1D16B011A842}"/>
              </a:ext>
            </a:extLst>
          </p:cNvPr>
          <p:cNvSpPr/>
          <p:nvPr/>
        </p:nvSpPr>
        <p:spPr>
          <a:xfrm>
            <a:off x="4287404" y="4512046"/>
            <a:ext cx="770233" cy="693965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7" name="TextBox 27">
            <a:extLst>
              <a:ext uri="{FF2B5EF4-FFF2-40B4-BE49-F238E27FC236}">
                <a16:creationId xmlns:a16="http://schemas.microsoft.com/office/drawing/2014/main" id="{037BCEF1-15BB-4991-A1FD-776441EA2E9D}"/>
              </a:ext>
            </a:extLst>
          </p:cNvPr>
          <p:cNvSpPr txBox="1"/>
          <p:nvPr/>
        </p:nvSpPr>
        <p:spPr>
          <a:xfrm>
            <a:off x="4177999" y="5390702"/>
            <a:ext cx="10629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1">
                    <a:alpha val="60000"/>
                  </a:schemeClr>
                </a:solidFill>
                <a:latin typeface="Titillium" panose="00000500000000000000"/>
              </a:rPr>
              <a:t>Assessoria para industrias na gestão dos ativos imobilizados como garantia real.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59A95677-C7FB-4BFF-9356-F953311F3131}"/>
              </a:ext>
            </a:extLst>
          </p:cNvPr>
          <p:cNvSpPr txBox="1">
            <a:spLocks/>
          </p:cNvSpPr>
          <p:nvPr/>
        </p:nvSpPr>
        <p:spPr>
          <a:xfrm>
            <a:off x="4293848" y="4715124"/>
            <a:ext cx="763790" cy="2471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pt-BR" sz="1000" b="0" spc="225" dirty="0">
                <a:solidFill>
                  <a:schemeClr val="bg1"/>
                </a:solidFill>
                <a:latin typeface="Titillium" panose="00000500000000000000"/>
              </a:rPr>
              <a:t>2003 </a:t>
            </a:r>
            <a:endParaRPr lang="en-US" sz="1000" b="0" spc="225" dirty="0">
              <a:solidFill>
                <a:schemeClr val="bg1"/>
              </a:solidFill>
              <a:latin typeface="Titillium" panose="00000500000000000000"/>
            </a:endParaRPr>
          </a:p>
        </p:txBody>
      </p:sp>
      <p:sp>
        <p:nvSpPr>
          <p:cNvPr id="59" name="Diamond 17">
            <a:extLst>
              <a:ext uri="{FF2B5EF4-FFF2-40B4-BE49-F238E27FC236}">
                <a16:creationId xmlns:a16="http://schemas.microsoft.com/office/drawing/2014/main" id="{0B7E4F8B-8EA9-4EEF-B80D-4026D2433FE6}"/>
              </a:ext>
            </a:extLst>
          </p:cNvPr>
          <p:cNvSpPr/>
          <p:nvPr/>
        </p:nvSpPr>
        <p:spPr>
          <a:xfrm>
            <a:off x="5375020" y="4525550"/>
            <a:ext cx="770233" cy="693965"/>
          </a:xfrm>
          <a:prstGeom prst="diamond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0" name="TextBox 27">
            <a:extLst>
              <a:ext uri="{FF2B5EF4-FFF2-40B4-BE49-F238E27FC236}">
                <a16:creationId xmlns:a16="http://schemas.microsoft.com/office/drawing/2014/main" id="{B2D1175B-B666-4F42-AC08-17666056ADBC}"/>
              </a:ext>
            </a:extLst>
          </p:cNvPr>
          <p:cNvSpPr txBox="1"/>
          <p:nvPr/>
        </p:nvSpPr>
        <p:spPr>
          <a:xfrm>
            <a:off x="5186261" y="5263552"/>
            <a:ext cx="1544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0" i="0" dirty="0">
                <a:solidFill>
                  <a:srgbClr val="696969"/>
                </a:solidFill>
                <a:effectLst/>
                <a:latin typeface="Titillium" panose="00000500000000000000"/>
              </a:rPr>
              <a:t>Gustavo, passou a ser professor de graduação e pós-graduação, em gestão estratégica e administração financeira. Na Fucapi, La Salle e Nilton Lins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0048DB1-DC99-4E4E-9474-57DE90B80B5A}"/>
              </a:ext>
            </a:extLst>
          </p:cNvPr>
          <p:cNvSpPr txBox="1">
            <a:spLocks/>
          </p:cNvSpPr>
          <p:nvPr/>
        </p:nvSpPr>
        <p:spPr>
          <a:xfrm>
            <a:off x="5381464" y="4728628"/>
            <a:ext cx="763790" cy="2471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pt-BR" sz="1000" b="0" spc="225" dirty="0">
                <a:solidFill>
                  <a:schemeClr val="bg1"/>
                </a:solidFill>
                <a:latin typeface="Titillium" panose="00000500000000000000"/>
              </a:rPr>
              <a:t>2006 </a:t>
            </a:r>
            <a:endParaRPr lang="en-US" sz="1000" b="0" spc="225" dirty="0">
              <a:solidFill>
                <a:schemeClr val="bg1"/>
              </a:solidFill>
              <a:latin typeface="Titillium" panose="00000500000000000000"/>
            </a:endParaRPr>
          </a:p>
        </p:txBody>
      </p: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4AE71DC7-FB63-456E-AB83-CF28FE75683F}"/>
              </a:ext>
            </a:extLst>
          </p:cNvPr>
          <p:cNvGrpSpPr/>
          <p:nvPr/>
        </p:nvGrpSpPr>
        <p:grpSpPr>
          <a:xfrm>
            <a:off x="127220" y="6895512"/>
            <a:ext cx="6603558" cy="1649238"/>
            <a:chOff x="557350" y="5540944"/>
            <a:chExt cx="4364142" cy="1089948"/>
          </a:xfrm>
        </p:grpSpPr>
        <p:cxnSp>
          <p:nvCxnSpPr>
            <p:cNvPr id="70" name="Straight Connector 16">
              <a:extLst>
                <a:ext uri="{FF2B5EF4-FFF2-40B4-BE49-F238E27FC236}">
                  <a16:creationId xmlns:a16="http://schemas.microsoft.com/office/drawing/2014/main" id="{3A07B163-D74B-4FDA-B3BF-F73EB386EDE5}"/>
                </a:ext>
              </a:extLst>
            </p:cNvPr>
            <p:cNvCxnSpPr>
              <a:cxnSpLocks/>
            </p:cNvCxnSpPr>
            <p:nvPr/>
          </p:nvCxnSpPr>
          <p:spPr>
            <a:xfrm>
              <a:off x="557350" y="5540944"/>
              <a:ext cx="4364142" cy="35996"/>
            </a:xfrm>
            <a:prstGeom prst="lin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27">
              <a:extLst>
                <a:ext uri="{FF2B5EF4-FFF2-40B4-BE49-F238E27FC236}">
                  <a16:creationId xmlns:a16="http://schemas.microsoft.com/office/drawing/2014/main" id="{412ACF44-286B-4ECC-BD07-95B079F003F1}"/>
                </a:ext>
              </a:extLst>
            </p:cNvPr>
            <p:cNvSpPr txBox="1"/>
            <p:nvPr/>
          </p:nvSpPr>
          <p:spPr>
            <a:xfrm>
              <a:off x="597564" y="5766428"/>
              <a:ext cx="588056" cy="86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900" b="0" i="0" dirty="0">
                <a:solidFill>
                  <a:srgbClr val="696969"/>
                </a:solidFill>
                <a:effectLst/>
                <a:latin typeface="Titillium" panose="00000500000000000000"/>
              </a:endParaRPr>
            </a:p>
            <a:p>
              <a:r>
                <a:rPr lang="pt-BR" sz="900" b="0" i="0" dirty="0">
                  <a:solidFill>
                    <a:srgbClr val="696969"/>
                  </a:solidFill>
                  <a:effectLst/>
                  <a:latin typeface="Titillium" panose="00000500000000000000"/>
                </a:rPr>
                <a:t>É publicada a Lei 11.638 entre outros,  Recuperabilidade </a:t>
              </a:r>
              <a:r>
                <a:rPr lang="pt-BR" sz="700" b="0" i="0" dirty="0">
                  <a:solidFill>
                    <a:srgbClr val="696969"/>
                  </a:solidFill>
                  <a:effectLst/>
                  <a:latin typeface="Titillium" panose="00000500000000000000"/>
                </a:rPr>
                <a:t>(CPC 01)</a:t>
              </a:r>
              <a:r>
                <a:rPr lang="pt-BR" sz="900" b="0" i="0" dirty="0">
                  <a:solidFill>
                    <a:srgbClr val="696969"/>
                  </a:solidFill>
                  <a:effectLst/>
                  <a:latin typeface="Titillium" panose="00000500000000000000"/>
                </a:rPr>
                <a:t> e Ativo Imobilizado </a:t>
              </a:r>
              <a:r>
                <a:rPr lang="pt-BR" sz="700" b="0" i="0" dirty="0">
                  <a:solidFill>
                    <a:srgbClr val="696969"/>
                  </a:solidFill>
                  <a:effectLst/>
                  <a:latin typeface="Titillium" panose="00000500000000000000"/>
                </a:rPr>
                <a:t>(CPC 27). </a:t>
              </a:r>
              <a:endParaRPr lang="pt-BR" sz="900" dirty="0">
                <a:solidFill>
                  <a:schemeClr val="tx1">
                    <a:alpha val="60000"/>
                  </a:schemeClr>
                </a:solidFill>
                <a:latin typeface="Titillium" panose="00000500000000000000"/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74" name="Diamond 17">
            <a:extLst>
              <a:ext uri="{FF2B5EF4-FFF2-40B4-BE49-F238E27FC236}">
                <a16:creationId xmlns:a16="http://schemas.microsoft.com/office/drawing/2014/main" id="{4C5405DC-9086-4685-AA61-6FA69BC521DC}"/>
              </a:ext>
            </a:extLst>
          </p:cNvPr>
          <p:cNvSpPr/>
          <p:nvPr/>
        </p:nvSpPr>
        <p:spPr>
          <a:xfrm>
            <a:off x="2578205" y="6558817"/>
            <a:ext cx="770233" cy="693965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5" name="TextBox 27">
            <a:extLst>
              <a:ext uri="{FF2B5EF4-FFF2-40B4-BE49-F238E27FC236}">
                <a16:creationId xmlns:a16="http://schemas.microsoft.com/office/drawing/2014/main" id="{8192EAAB-A6F7-4AC2-A274-6089BCD9D410}"/>
              </a:ext>
            </a:extLst>
          </p:cNvPr>
          <p:cNvSpPr txBox="1"/>
          <p:nvPr/>
        </p:nvSpPr>
        <p:spPr>
          <a:xfrm>
            <a:off x="2471998" y="7297790"/>
            <a:ext cx="103280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i="0" dirty="0">
                <a:solidFill>
                  <a:srgbClr val="696969"/>
                </a:solidFill>
                <a:effectLst/>
                <a:latin typeface="Titillium" panose="00000500000000000000"/>
              </a:rPr>
              <a:t>O sócio-diretor da maior Auditoria Independente, big4, começa  recomendar os nossos serviços de avaliação e adequação das CPCs referentes a patrimônio e ativo imobilizado intangível e tangível</a:t>
            </a:r>
            <a:r>
              <a:rPr lang="pt-BR" sz="900" dirty="0">
                <a:solidFill>
                  <a:schemeClr val="tx1">
                    <a:alpha val="60000"/>
                  </a:schemeClr>
                </a:solidFill>
                <a:latin typeface="Titillium" panose="00000500000000000000"/>
              </a:rPr>
              <a:t>.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DD194B61-A9EA-4D8B-856E-9DE5AC171347}"/>
              </a:ext>
            </a:extLst>
          </p:cNvPr>
          <p:cNvSpPr txBox="1">
            <a:spLocks/>
          </p:cNvSpPr>
          <p:nvPr/>
        </p:nvSpPr>
        <p:spPr>
          <a:xfrm>
            <a:off x="2584649" y="6761895"/>
            <a:ext cx="763790" cy="2471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pt-BR" sz="1000" b="0" spc="225" dirty="0">
                <a:solidFill>
                  <a:schemeClr val="bg1"/>
                </a:solidFill>
                <a:latin typeface="Titillium" panose="00000500000000000000"/>
              </a:rPr>
              <a:t>2009 </a:t>
            </a:r>
            <a:endParaRPr lang="en-US" sz="1000" b="0" spc="225" dirty="0">
              <a:solidFill>
                <a:schemeClr val="bg1"/>
              </a:solidFill>
              <a:latin typeface="Titillium" panose="00000500000000000000"/>
            </a:endParaRPr>
          </a:p>
        </p:txBody>
      </p:sp>
      <p:sp>
        <p:nvSpPr>
          <p:cNvPr id="77" name="Diamond 17">
            <a:extLst>
              <a:ext uri="{FF2B5EF4-FFF2-40B4-BE49-F238E27FC236}">
                <a16:creationId xmlns:a16="http://schemas.microsoft.com/office/drawing/2014/main" id="{A8A8E8E0-3FD7-4DF9-9B14-9299F35A5E4D}"/>
              </a:ext>
            </a:extLst>
          </p:cNvPr>
          <p:cNvSpPr/>
          <p:nvPr/>
        </p:nvSpPr>
        <p:spPr>
          <a:xfrm>
            <a:off x="3529259" y="6574011"/>
            <a:ext cx="770233" cy="693965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8" name="TextBox 27">
            <a:extLst>
              <a:ext uri="{FF2B5EF4-FFF2-40B4-BE49-F238E27FC236}">
                <a16:creationId xmlns:a16="http://schemas.microsoft.com/office/drawing/2014/main" id="{3817DA6D-8360-4E1A-BA43-8D12D3E6EA27}"/>
              </a:ext>
            </a:extLst>
          </p:cNvPr>
          <p:cNvSpPr txBox="1"/>
          <p:nvPr/>
        </p:nvSpPr>
        <p:spPr>
          <a:xfrm>
            <a:off x="3575451" y="7293934"/>
            <a:ext cx="83989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1">
                    <a:alpha val="60000"/>
                  </a:schemeClr>
                </a:solidFill>
                <a:latin typeface="Titillium" panose="00000500000000000000"/>
              </a:rPr>
              <a:t>Nossa vocação é a terceirização, BPO, em ativo imobilizado: desde o primeiro inventário, identificação da idade aparente, organização dos valores, saldos, e rodar a depreciação.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15EE19AE-90AC-4A20-B01C-9A92F626A39B}"/>
              </a:ext>
            </a:extLst>
          </p:cNvPr>
          <p:cNvSpPr txBox="1">
            <a:spLocks/>
          </p:cNvSpPr>
          <p:nvPr/>
        </p:nvSpPr>
        <p:spPr>
          <a:xfrm>
            <a:off x="3535703" y="6758039"/>
            <a:ext cx="763790" cy="2471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pt-BR" sz="1000" b="0" spc="225" dirty="0">
                <a:solidFill>
                  <a:schemeClr val="bg1"/>
                </a:solidFill>
                <a:latin typeface="Titillium" panose="00000500000000000000"/>
              </a:rPr>
              <a:t>2012 </a:t>
            </a:r>
            <a:endParaRPr lang="en-US" sz="1000" b="0" spc="225" dirty="0">
              <a:solidFill>
                <a:schemeClr val="bg1"/>
              </a:solidFill>
              <a:latin typeface="Titillium" panose="00000500000000000000"/>
            </a:endParaRPr>
          </a:p>
        </p:txBody>
      </p:sp>
      <p:sp>
        <p:nvSpPr>
          <p:cNvPr id="80" name="Diamond 17">
            <a:extLst>
              <a:ext uri="{FF2B5EF4-FFF2-40B4-BE49-F238E27FC236}">
                <a16:creationId xmlns:a16="http://schemas.microsoft.com/office/drawing/2014/main" id="{3FBE1C74-90C1-440A-8597-C2B9170646CD}"/>
              </a:ext>
            </a:extLst>
          </p:cNvPr>
          <p:cNvSpPr/>
          <p:nvPr/>
        </p:nvSpPr>
        <p:spPr>
          <a:xfrm>
            <a:off x="4439804" y="6576504"/>
            <a:ext cx="770233" cy="693965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1" name="TextBox 27">
            <a:extLst>
              <a:ext uri="{FF2B5EF4-FFF2-40B4-BE49-F238E27FC236}">
                <a16:creationId xmlns:a16="http://schemas.microsoft.com/office/drawing/2014/main" id="{833FE85F-9BAB-4270-B12E-0791B82537F6}"/>
              </a:ext>
            </a:extLst>
          </p:cNvPr>
          <p:cNvSpPr txBox="1"/>
          <p:nvPr/>
        </p:nvSpPr>
        <p:spPr>
          <a:xfrm>
            <a:off x="4485997" y="7290077"/>
            <a:ext cx="78202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1">
                    <a:alpha val="60000"/>
                  </a:schemeClr>
                </a:solidFill>
                <a:latin typeface="Titillium" panose="00000500000000000000"/>
              </a:rPr>
              <a:t>Diante das dificuldades advindas da Covid 19. Decidimos manter contratados todos os nossos colaboradores, estagiários e parceiros. 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87341BC-D7D4-452B-8AA5-30560B020317}"/>
              </a:ext>
            </a:extLst>
          </p:cNvPr>
          <p:cNvSpPr txBox="1">
            <a:spLocks/>
          </p:cNvSpPr>
          <p:nvPr/>
        </p:nvSpPr>
        <p:spPr>
          <a:xfrm>
            <a:off x="4446248" y="6754182"/>
            <a:ext cx="763790" cy="2471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pt-BR" sz="1000" b="0" spc="225" dirty="0">
                <a:solidFill>
                  <a:schemeClr val="bg1"/>
                </a:solidFill>
                <a:latin typeface="Titillium" panose="00000500000000000000"/>
              </a:rPr>
              <a:t>2020 </a:t>
            </a:r>
            <a:endParaRPr lang="en-US" sz="1000" b="0" spc="225" dirty="0">
              <a:solidFill>
                <a:schemeClr val="bg1"/>
              </a:solidFill>
              <a:latin typeface="Titillium" panose="00000500000000000000"/>
            </a:endParaRPr>
          </a:p>
        </p:txBody>
      </p:sp>
      <p:sp>
        <p:nvSpPr>
          <p:cNvPr id="83" name="Diamond 17">
            <a:extLst>
              <a:ext uri="{FF2B5EF4-FFF2-40B4-BE49-F238E27FC236}">
                <a16:creationId xmlns:a16="http://schemas.microsoft.com/office/drawing/2014/main" id="{CD325B87-5FB3-4E2C-9CB7-13560F2A4969}"/>
              </a:ext>
            </a:extLst>
          </p:cNvPr>
          <p:cNvSpPr/>
          <p:nvPr/>
        </p:nvSpPr>
        <p:spPr>
          <a:xfrm>
            <a:off x="5394070" y="6596358"/>
            <a:ext cx="770233" cy="693965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4" name="TextBox 27">
            <a:extLst>
              <a:ext uri="{FF2B5EF4-FFF2-40B4-BE49-F238E27FC236}">
                <a16:creationId xmlns:a16="http://schemas.microsoft.com/office/drawing/2014/main" id="{FE9D306D-AA92-44E1-9321-0892C4E3500D}"/>
              </a:ext>
            </a:extLst>
          </p:cNvPr>
          <p:cNvSpPr txBox="1"/>
          <p:nvPr/>
        </p:nvSpPr>
        <p:spPr>
          <a:xfrm>
            <a:off x="5338662" y="7303581"/>
            <a:ext cx="12182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1">
                    <a:alpha val="60000"/>
                  </a:schemeClr>
                </a:solidFill>
                <a:latin typeface="Titillium" panose="00000500000000000000"/>
              </a:rPr>
              <a:t>A Contadora Ione F. Lima entra na sociedade da QRBPO. 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8959BF39-C30A-4833-B804-FEB1424A3DF9}"/>
              </a:ext>
            </a:extLst>
          </p:cNvPr>
          <p:cNvSpPr txBox="1">
            <a:spLocks/>
          </p:cNvSpPr>
          <p:nvPr/>
        </p:nvSpPr>
        <p:spPr>
          <a:xfrm>
            <a:off x="5400514" y="6767686"/>
            <a:ext cx="763790" cy="2471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pt-BR" sz="1000" b="0" spc="225" dirty="0">
                <a:solidFill>
                  <a:schemeClr val="bg1"/>
                </a:solidFill>
                <a:latin typeface="Titillium" panose="00000500000000000000"/>
              </a:rPr>
              <a:t>2022 </a:t>
            </a:r>
            <a:endParaRPr lang="en-US" sz="1000" b="0" spc="225" dirty="0">
              <a:solidFill>
                <a:schemeClr val="bg1"/>
              </a:solidFill>
              <a:latin typeface="Titillium" panose="00000500000000000000"/>
            </a:endParaRPr>
          </a:p>
        </p:txBody>
      </p:sp>
      <p:sp>
        <p:nvSpPr>
          <p:cNvPr id="87" name="Diamond 17">
            <a:extLst>
              <a:ext uri="{FF2B5EF4-FFF2-40B4-BE49-F238E27FC236}">
                <a16:creationId xmlns:a16="http://schemas.microsoft.com/office/drawing/2014/main" id="{FDF54527-FA7D-4F58-926C-A0C997780B69}"/>
              </a:ext>
            </a:extLst>
          </p:cNvPr>
          <p:cNvSpPr/>
          <p:nvPr/>
        </p:nvSpPr>
        <p:spPr>
          <a:xfrm>
            <a:off x="1387943" y="6549176"/>
            <a:ext cx="770233" cy="693965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ACB2291C-39E6-4DC7-B9AA-A52D467020B7}"/>
              </a:ext>
            </a:extLst>
          </p:cNvPr>
          <p:cNvSpPr txBox="1">
            <a:spLocks/>
          </p:cNvSpPr>
          <p:nvPr/>
        </p:nvSpPr>
        <p:spPr>
          <a:xfrm>
            <a:off x="1394387" y="6752254"/>
            <a:ext cx="763790" cy="2471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pt-BR" sz="1000" b="0" spc="225" dirty="0">
                <a:solidFill>
                  <a:schemeClr val="bg1"/>
                </a:solidFill>
                <a:latin typeface="Titillium" panose="00000500000000000000"/>
              </a:rPr>
              <a:t>2008 </a:t>
            </a:r>
            <a:endParaRPr lang="en-US" sz="1000" b="0" spc="225" dirty="0">
              <a:solidFill>
                <a:schemeClr val="bg1"/>
              </a:solidFill>
              <a:latin typeface="Titillium" panose="00000500000000000000"/>
            </a:endParaRPr>
          </a:p>
        </p:txBody>
      </p:sp>
      <p:sp>
        <p:nvSpPr>
          <p:cNvPr id="89" name="Diamond 17">
            <a:extLst>
              <a:ext uri="{FF2B5EF4-FFF2-40B4-BE49-F238E27FC236}">
                <a16:creationId xmlns:a16="http://schemas.microsoft.com/office/drawing/2014/main" id="{6CCC8B13-9966-4854-82A0-AE5067108E7A}"/>
              </a:ext>
            </a:extLst>
          </p:cNvPr>
          <p:cNvSpPr/>
          <p:nvPr/>
        </p:nvSpPr>
        <p:spPr>
          <a:xfrm>
            <a:off x="307647" y="6556890"/>
            <a:ext cx="770233" cy="693965"/>
          </a:xfrm>
          <a:prstGeom prst="diamon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324C7592-19D1-460A-BC64-3ADDFE9F0315}"/>
              </a:ext>
            </a:extLst>
          </p:cNvPr>
          <p:cNvSpPr txBox="1">
            <a:spLocks/>
          </p:cNvSpPr>
          <p:nvPr/>
        </p:nvSpPr>
        <p:spPr>
          <a:xfrm>
            <a:off x="314091" y="6759968"/>
            <a:ext cx="763790" cy="2471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pt-BR" sz="1000" b="0" spc="225" dirty="0">
                <a:solidFill>
                  <a:schemeClr val="bg1"/>
                </a:solidFill>
                <a:latin typeface="Titillium" panose="00000500000000000000"/>
              </a:rPr>
              <a:t>2007</a:t>
            </a:r>
          </a:p>
          <a:p>
            <a:r>
              <a:rPr lang="pt-BR" sz="600" b="0" spc="225" dirty="0">
                <a:solidFill>
                  <a:schemeClr val="bg1"/>
                </a:solidFill>
                <a:latin typeface="Titillium" panose="00000500000000000000"/>
              </a:rPr>
              <a:t>Dezembro </a:t>
            </a:r>
            <a:endParaRPr lang="en-US" sz="600" b="0" spc="225" dirty="0">
              <a:solidFill>
                <a:schemeClr val="bg1"/>
              </a:solidFill>
              <a:latin typeface="Titillium" panose="00000500000000000000"/>
            </a:endParaRPr>
          </a:p>
        </p:txBody>
      </p:sp>
      <p:sp>
        <p:nvSpPr>
          <p:cNvPr id="91" name="TextBox 27">
            <a:extLst>
              <a:ext uri="{FF2B5EF4-FFF2-40B4-BE49-F238E27FC236}">
                <a16:creationId xmlns:a16="http://schemas.microsoft.com/office/drawing/2014/main" id="{A4C5C4CC-E73D-4C1B-BF30-7D8596C4E4C2}"/>
              </a:ext>
            </a:extLst>
          </p:cNvPr>
          <p:cNvSpPr txBox="1"/>
          <p:nvPr/>
        </p:nvSpPr>
        <p:spPr>
          <a:xfrm>
            <a:off x="1331566" y="7386400"/>
            <a:ext cx="97283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i="0" dirty="0">
                <a:solidFill>
                  <a:srgbClr val="696969"/>
                </a:solidFill>
                <a:effectLst/>
                <a:latin typeface="Titillium" panose="00000500000000000000"/>
              </a:rPr>
              <a:t>O presidente  de uma indústria japonesa do Polo Industrial de Manaus, nos contratou para  adequação do ativo imobilizado. Devido a ressalva da Auditoria Independente. </a:t>
            </a:r>
            <a:endParaRPr lang="pt-BR" sz="900" dirty="0">
              <a:solidFill>
                <a:schemeClr val="tx1">
                  <a:alpha val="60000"/>
                </a:schemeClr>
              </a:solidFill>
              <a:latin typeface="Titillium" panose="00000500000000000000"/>
              <a:ea typeface="Source Sans Pro" charset="0"/>
              <a:cs typeface="Source Sans Pro" charset="0"/>
            </a:endParaRPr>
          </a:p>
        </p:txBody>
      </p:sp>
      <p:pic>
        <p:nvPicPr>
          <p:cNvPr id="96" name="Imagem 95">
            <a:extLst>
              <a:ext uri="{FF2B5EF4-FFF2-40B4-BE49-F238E27FC236}">
                <a16:creationId xmlns:a16="http://schemas.microsoft.com/office/drawing/2014/main" id="{6156FBCC-E15C-4D7D-9FBA-348089ACA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3" y="9571057"/>
            <a:ext cx="715202" cy="265614"/>
          </a:xfrm>
          <a:prstGeom prst="rect">
            <a:avLst/>
          </a:prstGeom>
        </p:spPr>
      </p:pic>
      <p:sp>
        <p:nvSpPr>
          <p:cNvPr id="98" name="CaixaDeTexto 97">
            <a:extLst>
              <a:ext uri="{FF2B5EF4-FFF2-40B4-BE49-F238E27FC236}">
                <a16:creationId xmlns:a16="http://schemas.microsoft.com/office/drawing/2014/main" id="{474867AE-EB42-41F3-80A2-B7CA39CE4B9A}"/>
              </a:ext>
            </a:extLst>
          </p:cNvPr>
          <p:cNvSpPr txBox="1"/>
          <p:nvPr/>
        </p:nvSpPr>
        <p:spPr>
          <a:xfrm>
            <a:off x="178896" y="3501184"/>
            <a:ext cx="38261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50" dirty="0">
                <a:solidFill>
                  <a:schemeClr val="tx1">
                    <a:alpha val="60000"/>
                  </a:schemeClr>
                </a:solidFill>
                <a:latin typeface="Titillium" panose="00000500000000000000"/>
              </a:rPr>
              <a:t>Ampliamos o portifólio de serviços terceirizados, BPO, incluindo os lançamentos da tesouraria, faturamento, recebimento de notas fiscais, contas a pagar e receber, conciliação cartões, contas  bancárias. Entregando tudo organizado para a contabilidade.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2970851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2730</TotalTime>
  <Words>271</Words>
  <Application>Microsoft Office PowerPoint</Application>
  <PresentationFormat>Papel A4 (210 x 297 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Lato Light</vt:lpstr>
      <vt:lpstr>Source Sans Pro</vt:lpstr>
      <vt:lpstr>Titillium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MEROLLI</cp:lastModifiedBy>
  <cp:revision>247</cp:revision>
  <dcterms:created xsi:type="dcterms:W3CDTF">2016-11-12T04:56:49Z</dcterms:created>
  <dcterms:modified xsi:type="dcterms:W3CDTF">2023-05-29T01:07:32Z</dcterms:modified>
</cp:coreProperties>
</file>